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рождается родник и почему его нужно беречь.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Родники: вода, рождающаяся из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родник?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можно встретить в лесу, на склоне, в овраге или у реки. Там подземная вода находит выход наружу и появляется как тонкая струйка, капли или маленький ручеёк.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родниковой воды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140127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 тают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неба попадает на землю после дождя или таяния снега.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905000" y="319892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Впитывание в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принимает воду, и она начинает медленно уходить вниз.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91150" y="1109950"/>
            <a:ext cx="18786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слои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через песок, гальку и камни, как через природные ступеньки.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603151" y="219442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под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грязи задерживается в почве, поэтому вода становится заметно чище.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650875" y="163577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Накопившись под землёй, вода находит трещину или удобное место и появляется родник.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в картинках природы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прозрачная струя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родника вода часто такая прозрачная, что хочется рассмотреть каждую каплю. Она обычно холодная даже в тёплый день. Рядом хорошо видны камни и тонкая струйка, которая тихо бежит по земле.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уголок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похож на крошечный мир, где всё рядом: вода, камешки, зелень и тихое движение. Если показать это на рисунке, сразу станет видно, что родник — часть живой природы.
</a:t>
            </a:r>
            <a:endParaRPr lang="en-US" sz="122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берег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родника земля часто влажная, поэтому здесь особенно хорошо растут мох, трава и маленькие растения. Такой берег выглядит свежим и живым, будто природа сама его украсила зелёным ковром.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из родника кажется чистой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фильтр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почва задерживают часть пыли и грязи, когда вода проходит сквозь них. Поэтому родниковая вода часто выглядит чистой и свежей, будто её кто-то аккуратно промыл.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не всегда безопасна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прозрачная вода может загрязниться, если рядом есть мусор, дорога или поле. Поэтому пить её можно только после проверки взрослыми или специалистами.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зависит от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родника бережно относятся к природе, вода дольше остаётся хорошей. А если почву топчут и загрязняют, родник теряет свою чистоту и силу.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родником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влажной воды любят собираться жуки, стрекозы и другие насекомые. Им здесь удобнее жить, потому что рядом есть вода и прохладнее, чем на сухом месте.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часто выбирают такие места, потому что им нужна влага. У родника им легче прятаться и находить прохладный уголок, где приятно переждать жару.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прилетают к роднику пить и искать пищу. Для них это удобная остановка, а ещё рядом можно заметить следы других жителей леса или луга.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траве и мху не засыхать, поэтому возле родника зелени обычно больше. Такое место выглядит особенно свежим, словно природа решила не экономить краски.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и люди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вода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издавна старались жить рядом с родниками, потому что вода нужна каждый день. Её брали для питья, готовили еду и поили огород, чтобы росли овощи.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чистый источник, легче устроить дом и хозяйство. Родник помогал людям не идти далеко за водой и делал жизнь в деревне спокойнее.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родники считали важными и даже святыми. Люди старались не шуметь, не мусорить и бережно относиться к такому природному подарку.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названия родников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называют по-разному: родник, ключ, источник, студёный ключ. Названия меняются, а смысл один — вода сама выходит из земли.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деревнях рядом с родниками делают дорожки, ставят скамейки и таблички. Так людям удобнее подходить к воде и любоваться аккуратным уголком природы.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растут деревья и проложена тропинка, родник выглядит особенно красиво. Там приятно остановиться, послушать воду и немного передохнуть от суеты.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названия напоминают, что люди давно ценили такие источники. К ним относились с заботой, потому что понимали: чистая вода — настоящая удача.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к роднику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осадки проходят через землю и выходят наружу.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и колодец: в чём разница?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возникает сам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не копают: вода сама выходит из земли, когда находит удобное место. Это природное явление, которое работает без помощи лопаты и ведра.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зависит от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родник часто становится сильнее, потому что воды в земле больше. В сухое лето он может стать слабее, а иногда течёт совсем тихо.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Колодец делают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Колодец создают специально, чтобы достать воду из глубины. Его выкапывают или бурят, а потом укрепляют стенки, чтобы он был безопасным и удобным.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подземной воды, свойства почвы и погода вместе меняют силу родника. После дождя он обычно становится заметнее, а в сухое время может почти стихнуть.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«Окружающий мир»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фактора определяют, будет ли родник тихим ручейком или сильным ключом.
</a:t>
            </a:r>
            <a:endParaRPr lang="en-US" sz="15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картины у родника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холодная струйка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серыми камнями пробивается тонкая прозрачная струйка. Вода тихо собирается в маленький поток и прячется в траве, будто стесняется шума. Рядом блестит мох, а влажная земля хранит следы капель.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уголок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чистого родника всегда кипит тихая жизнь. На влажном берегу прячутся насекомые, а над водой могут кружить птицы. Такой уголок легко узнать: вода блестит, камни темнеют от сырости, а вокруг всё дышит прохладой.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берег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родника трава особенно свежая и мягкая. Здесь много влаги, поэтому мох и низкие растения растут гуще, чем на сухом склоне. Даже маленький ручеёк делает этот уголок похожим на миниатюрный зелёный сад.
</a:t>
            </a:r>
            <a:endParaRPr lang="en-US" sz="11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берегут родники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собирают бумагу, пластик и стекло, чтобы они не попадали в воду. Чистый берег помогает роднику оставаться прозрачным и красивым.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родника не рвут лишнюю траву и не ломают кусты. Растения защищают влажную землю и помогают берегу не осыпаться.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загрязняют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лить в родник грязную воду или оставлять рядом опасные вещества. Даже небольшое загрязнение быстро портит чистый источник.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вокруг родника делают ограждение или аккуратную дорожку. Так люди меньше топчут берег, а место дольше остаётся живым и ухоженным.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роднику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банки и другой мусор портят берег и могут попасть в воду. Из-за этого родник теряет чистоту, а животным и растениям становится хуже рядом с ним.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деревья вокруг, земля быстрее высыхает и хуже удерживает влагу. Без зелёной защиты родник может стать слабее и со временем начать иссякать.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с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с дорог может приносить пыль, соль и другие вредные вещества. Они просачиваются в почву и постепенно загрязняют подземную воду.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вытаптывание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берегу часто ходят и топчут землю, она становится плотной. Вода хуже проходит в почву, и роднику становится труднее подпитываться изнутри.
</a:t>
            </a:r>
            <a:endParaRPr lang="en-US" sz="13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родник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бережному поведению у родника: от простых действий к сохранению чистой воды и берега.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родниках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тёплый день родниковая вода обычно кажется свежей и холодной. Это происходит потому, что она долго хранится под землёй и не нагревается так быстро, как вода на поверхности.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замерзают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родники продолжают течь зимой и не покрываются льдом полностью. Подземная вода приносит тепло из глубины, поэтому у источника иногда слышно тихое журчание даже в мороз.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ручьёв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многих родников вырастают маленькие ручейки, а потом и настоящие речки. Поэтому родник можно назвать первым шагом воды в большое путешествие по земле.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может быть совсем маленьким, но его польза велика. Он наполняет влагой почву, поддерживает растения и даёт животным место, где можно пить и отдыхать.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родников по стране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родник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 родник часто прячется под корнями деревьев и мхом. Вода выходит тонкой прозрачной струйкой и сразу прячется среди камней. Здесь особенно тихо, прохладно и влажно, будто сама природа шепчет вполголоса.
</a:t>
            </a:r>
            <a:endParaRPr lang="en-US" sz="112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ключ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родники нередко вырываются из-под камней быстро и звонко. Вода бежит по склону, собирается в ручей и делает воздух вокруг особенно свежим. Здесь родник выглядит как маленькая, но очень сильная сила природы.
</a:t>
            </a:r>
            <a:endParaRPr lang="en-US" sz="114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источник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открытой степи родник заметен издалека, потому что рядом мало высоких растений. Вода помогает появиться зелёному островку среди сухой травы. Такой источник становится настоящим спасением для птиц, зверей и путников.
</a:t>
            </a:r>
            <a:endParaRPr lang="en-US" sz="10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у родника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Подходите к роднику спокойно и не спешите по скользким камням. Осторожные шаги помогают не повредить берег и не испачкать чистую воду.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 громко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родника лучше говорить тихо, чтобы не пугать птиц и других жителей влажного уголка. Тишина помогает сохранить это место спокойным и приятным.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срывайте траву, мох и цветы вокруг воды. Растения удерживают почву, украшают берег и помогают роднику оставаться крепким и красивым.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Всё, что принесли с собой, нужно забрать обратно. Один забытый пакет или бутылка быстро портят вид места и могут навредить чистой воде.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— забота на долгое время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даёт чистую воду растениям, животным и людям. Если рядом аккуратно обращаться с берегом, он остаётся красивым и полезным уже сейчас.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родника не мусорят и не топчут землю, он дольше не слабеет. Чистая вода продолжает питать ручейки и сохранять зелёный берег.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будут беречь родники и дальше, они сохранят запас чистой воды для природы и человека. Тогда маленький источник ещё долго будет радовать новые поколения.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даёт миру чистую прохладную воду, поддерживает жизнь и украшает землю. Если беречь его бережно и просто по-человечески, он долго останется живым и полезным.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родник — подарок природы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2026-05-26T02:09:21Z</dcterms:created>
  <dcterms:modified xsi:type="dcterms:W3CDTF">2026-05-26T02:09:21Z</dcterms:modified>
</cp:coreProperties>
</file>