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Полуплоскость: граница, стороны и примеры из геометрии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Полуплоскость — часть плоскости, которую делит прямая на две области.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полуплоскость нужна в 7 классе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полуплоскость связывает «прямая», «луч», «угол», «координатная плоскость» и «неравенства». Так учатся точно описывать сторону прямой, выбирать нужную область на рисунке и читать графики простых неравенств.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в геометрии представляют как бесконечную ровную поверхность. На ней можно строить прямые, точки и другие фигуры без «изменения высоты» или направления.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прямая на плоскости делит её на две части. Эти части называют полуплоскостями: у каждой есть внутренняя область и общая граница.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полуплоскости имеют общую границу — саму прямую. Точка, которая не лежит на прямой, относится ровно к одной из двух полуплоскостей.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 деление её прямой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полуплоскости на чертеже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изображают прямую и две области по разные стороны от неё. Эта прямая выступает границей полуплоскостей: она отделяет одну область от другой и задаёт «разделительную линию».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точки по 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расположенные по одну сторону прямой, принадлежат одной полуплоскости. По другую сторону — второй полуплоскости. Точки на самой прямой считаются лежащими на границе.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636346"/>
            <a:ext cx="4646100" cy="23982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объектов относительно прямой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из курса геометрии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относят к полуплоскости только относительно выбранной прямой: по какую сторону он находится.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определяется относительно выбранной прямой, а граница — это именно сама прямая.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в какой полуплоскости находится точка
</a:t>
            </a:r>
            <a:endParaRPr lang="en-US" sz="234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опирается на сторону прямой и проверку по выбранной точке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y = 2x − 1 — это граница. Выбор полуплоскости зависит от знака неравенства и от того, находится точка выше или ниже линии.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Полуплоскости на координатной плоскости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выше прямой удовлетворяют y &gt; 2x − 1, а точки ниже — y &lt; 2x − 1. На самой прямой получается равенство и граница не относится к ни одной «стороне».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темы: график прямой y = 2x − 1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линейное неравенство с двумя переменными задаёт полуплоскость. В примере x + y &gt; 4 берутся все точки, где сумма координат больше 4.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такого неравенства определяется заменой знака на равенство: прямая x + y = 4 отделяет «подходящие» точки от «неподходящих».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&lt; и &gt; означают, что граница не входит в область решения. А знаки ≤ и ≥ включают границу: точки на прямой тоже считаются подходящими.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Полуплоскость и неравенство с двумя переменными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и запись области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прямая задаётся уравнением, а полуплоскость — неравенством. Поэтому одно и то же правило можно записать либо «через линию», либо «через область».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запись y ≥ 3 включает все точки на прямой y = 3 и те, что находятся выше. Значит, границу следует считать частью ответа.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 &lt; −2 описывает все точки левее вертикальной прямой x = −2 и исключает саму прямую. Такой способ позволяет обозначить область точно, даже без рисунка.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план города: дорога проходит линией, а по обе стороны от неё находятся тротуары. Если дом стоит «по одну сторону» дороги, его можно описать как принадлежащий одной полуплоскости. Перейдя за разделительную линию, мы оказываемся в другой.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Разделительная линия дороги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граница двух берегов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реки на схеме часто рисуют как линию, отделяющую два участка местности. Одна полуплоскость — это территория «с этой стороны», другая — «с противоположной». В задачах такая картинка помогает быстро определить, где находится объект относительно границы.
</a:t>
            </a:r>
            <a:endParaRPr lang="en-US" sz="111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Полуплоскость в жизненных примерах
</a:t>
            </a:r>
            <a:endParaRPr lang="en-US" sz="23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неравенств и соответствующих полуплоскостей
</a:t>
            </a:r>
            <a:endParaRPr lang="en-US" sz="227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и алгебры, темы «неравенства на координатной плоскости» (школьная программа).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знак неравенства с видом области: граничная прямая задаёт границу, а включение или исключение этой прямой определяется типом знака.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знак (&lt;, &gt;) исключает границу, а нестрогий (≤, ≥) включает её в область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Внутренними называют точки полуплоскости, которые не лежат на граничной прямой. Они полностью «принадлежат» выбранной стороне, поэтому их положение однозначно определяется относительно прямой.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границы — это все точки, лежащие на самой прямой. Их удобно представлять как «линию-разделитель»: ни одна точка границы не может быть одновременно строго по одну сторону.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со строгими неравенствами подходят только внутренние точки. При нестрогих неравенствах (≤ или ≥) к решению добавляются и точки границы, поэтому область становится шире.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точки и точки границы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полуплоскости по неравенству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построения: граница задаётся прямой, знак определяет, какая сторона подходит и включается ли прямая.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проверочная точка не лежит на границе, она помогает выбрать «правильную сторону» без разбирательств по рисунку.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стороны с помощью точки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 неравенство показывает, к какой полуплоскости относится точка; затем выбирается соответствующая область решения.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решения неравенств на координатной плоскости (метод подстановки проверочной точки).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237" y="1594171"/>
            <a:ext cx="2808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150" y="3955771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полуплоскости с углами и лучами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пересекающиеся прямые образуют четыре угла. Каждый угол удобно связывать с нужной частью плоскости, ведь он «смотрит» в определённую сторону от каждой прямой.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задаются лучами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прямая делит плоскость на две противоположные области. Поэтому любой луч или фигуру нужно относить к конкретной стороне, чтобы описание было точным.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прямая даёт две полуплоскости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или луч находятся по одну сторону от прямой, они попадают в одну полуплоскость. Если же менять сторону, меняется и область, которую нужно описать в ответе.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решает, куда относится луч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Полуплоскости на карте и в схеме местности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дорога, река или граница участка часто изображаются линией. Эта линия может работать как прямая, которая разделяет пространство на две части — например, «по одну сторону дороги» и «по другую».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дом можно описать как расположенный в одной полуплоскости относительно дороги, а парк — в другой. Такой приём помогает быстро указать местоположение объектов в схемах, не добавляя лишних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13" y="1531350"/>
            <a:ext cx="4153574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полуплоскости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решения школьных задач на неравенства и геометрические области.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ошибку и исправление: правильный ответ зависит одновременно от стороны относительно прямой и от того, включается ли сама граница.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подмена двух условий одним: нельзя забывать и про сторону, и про тип знака неравенства.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записать неравенство «в одну сторону», получится одна область; если поменять знак неравенства на противоположный, выберется вторая полуплоскость относительно той же прямой.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 — две полуплоскости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граница даёт два разных решения: одна часть плоскости относится к одному неравенству, а другая — к противоположному.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графикам линейных неравенств на координатной плоскости (школьный курс).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точки находятся по одну сторону от прямой, то они принадлежат одной полуплоскости. Их можно считать «одинаково расположенными» относительно границы.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прямой, она не относится к внутренней части ни одной полуплоскости. Такая точка является точкой границы.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позволяет записать положение точек и области без рисунка. Для любой прямой на плоскости действительно существует ровно две полуплоскости.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понимания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Полуплоскость — инструмент точного описания места на плоскости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Полуплоскость — это одна из двух частей плоскости, образующихся при делении прямой. У неё есть граница, внутренняя область и запись через неравенство. В 7 классе это помогает точно описывать расположение точек и фигур на координатной плоскости.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2026-05-13T07:51:59Z</dcterms:created>
  <dcterms:modified xsi:type="dcterms:W3CDTF">2026-05-13T07:51:59Z</dcterms:modified>
</cp:coreProperties>
</file>