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селекции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 улучшения пород для роста продуктивности и устойчивости.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возникла с одомашниванием и отбором лучших животных. Научный подход появился с открытиями Менделя и применением генетики и биотехнологий в современности.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селекции животных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селекционной работы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базируется на фенотипических признаках и используется для улучшения крупных популяций животных без глубокой генетической проверки.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применяется к элитным особям и включает генетический анализ для повышения точности выбора в племенном разведении.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разнообразных генотипов ведёт к объединению полезных признаков с помощью инбридинга и аутбридинга для формирования новых пород.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 и генетическое тестирование способствуют контролю качества племенного материала и ускорению селекционного прогресса.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3245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Агронаука, 2020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примеры применения массового и индивидуального отбора в животноводстве.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дороже, но обеспечивает более целенаправленное улучшение с меньшими рисками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массового и индивидуального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инбридингом и аутбридингом необходим для поддержания устойчивого генофонда и стабильного селекционного прогресса.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усиливает желательные признаки, но повышает вероятность наследственных заболеваний и снижает жизнеспособность потомства.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Аутбридинг увеличивает генетическое разнообразие, способствует укреплению здоровья и адаптивности популяции.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и аутбридинг: эффекты на генофонд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позволяет использовать генетический потенциал лучших производителей вне географических ограничений, что кардинально увеличило продуктивность и качество поголовья.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более 5 млн доз спермы в России снижает риск заболеваний и повышает эффективность племенной работы.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осеменение: технологическая революция
</a:t>
            </a:r>
            <a:endParaRPr lang="en-US" sz="2229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признаки и цели разведения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продуктивность оценивается количеством молока за лактацию и является приоритетной у коров для увеличения производства.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Мясная и шерстяная продуктивность — ключевые показатели для овец и крупного рогатого скота, влияющие на качество продукции.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Яйценоскость регулирует эффективность птицеводства, направлена на увеличение количества и качества яиц.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заболеваниям и адаптация к климатическим условиям обеспечивают здоровье и выживаемость животных в различных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Минсельхоз России,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мясного направления показывают быстрое развитие за счёт интенсивного роста и наращивания массы тела.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продуктивности отражают направленность селекции и генетический потенциал пород.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рогатый скот: прогресс продуктивных пород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овец: шерсть и мясо как целевые 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породы меринос с тонкой шерстью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выведена порода меринос, отличающаяся высоким качеством шерсти. Эта селекционная работа позволила повысить экономическую ценность овец и улучшить волокнистые свойства шёрстяного покрова.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Эдильбаевская порода — мясная продуктивность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Эдильбаевская овца славится высокой мясной продуктивностью и жирностью мяса. За 40 лет селекции показатели мясной и шёрстяной продуктивности существенно возросли, удваивая производство.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порода леггорн отличается высокой яйценоскостью, достигающей 300 яиц в год. Она стала основой для создания эффективных птицефабрик во многих странах.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леггорн и её вклад в индустрию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селекционных кур с повышенной яйценоскостью способствует снижению себестоимости, увеличению выхода продукции и укреплению продовольственной безопасности.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 от внедрения высокопродуктивных кур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селекция кур и повышение яйценоскости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в селекции свиней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генетических маркеров позволяет точно выявлять наследственные признаки, улучшая отбор по продуктивности и устойчивости к болезням у свиней.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маркерная селекция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различных пород для комбинирования лучших характеристик, таких как высокая плодовитость и качество мяса, способствует созданию новых продуктивных линий.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искусственного осеменения обеспечивает распространение генетически ценных особей без ограничений по расстоянию и уменьшает передачу инфекций.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скрещивание на основе фенотипических и генетических признаков лежит в основе усовершенствования пород свиней на протяжении многих поколений.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селекции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методы селекции способствовали росту продуктивности более чем в два раза за шесть десятилетий.
</a:t>
            </a:r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внедрение генетических тестов и контролируемого отбора значительно повысило средние удои на корову, что позитивно влияет на эффективность животноводства.
</a:t>
            </a:r>
            <a:endParaRPr lang="en-US" sz="1243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прогресс в молочном скотоводстве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лошадей: акцент на спортивные качества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качества и экстерьер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скорости, уравновешенному темпераменту, а также эстетическим параметрам тела. Такие породы, как Русская верховая и арабская чистокровная, демонстрируют высокие стандарты этих характеристик.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родословная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Жесткий отбор по родословным и тестирование физической выносливости позволяют выявить самых перспективных спортивных и упряжных лошадей. Искусственное осеменение помогает быстро распространять ценные гены.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Клонирование: революция в воспроизводстве животных
</a:t>
            </a:r>
            <a:endParaRPr lang="en-US" sz="2245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успешный клонинг млекопитающего — овечка Долли — продемонстрировал возможность получения генетических копий с помощью соматических клеток, что открыло новые перспективы в селекции и медицине.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клонирование применяют для сохранения редких пород, создания моделей для научных исследований и масштабирования производства генетически ценных животных в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позволяет создавать животных, способных производить фармацевтические препараты, увеличивая эффективность лечения заболеваний у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модели животных помогают лучше понимать механизмы развития болезней, ускоряя разработку новых методов терапии и диагностики.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ГМО-технологии также способствуют улучшению продуктивности и устойчивости животных к инфекциям, что повышает экономическую выгоду и продовольственную безопасность.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ГМО в селекции животных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26875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обзор биотехнологий в животноводстве,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биотехнологических методов с точки зрения эффективности, затрат и этических аспектов.
</a:t>
            </a:r>
            <a:pPr algn="l" indent="0" marL="0">
              <a:lnSpc>
                <a:spcPct val="15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повышают селекционный эффект, но требуют больших вложений и вызывают дискуссии по этике и праву.
</a:t>
            </a:r>
            <a:endParaRPr lang="en-US" sz="1297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новейших технологий селекции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благополучия животных возможно из-за усиленного отбора и сниженной генетической вариативности, что требует баланса между продуктивностью и здоровьем.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наследственных дефектов и снижение разнообразия генофонда создают риски для устойчивости популяций и долгосрочной продуктивности отрасли.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патентования и зависимости от технологий ставят под сомнение справедливость и доступность инноваций в животноводстве для всех участников рынка.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вызовы современной селекции
</a:t>
            </a:r>
            <a:endParaRPr lang="en-US" sz="2302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математическом моделировании и прогнозах
</a:t>
            </a:r>
            <a:endParaRPr lang="en-US" sz="2154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— открытия Менделя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сформулировал основные законы наследования, открыв путь для зависимого от генотипа отбора в селекции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математическое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вычислений коэффициентов инбридинга и гетерозиготности позволяет прогнозировать наследственные признаки и минимизировать риски генетических заболеваний.
</a:t>
            </a:r>
            <a:endParaRPr lang="en-US" sz="1166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компьютерные технологии и 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и сложных алгоритмов ускоряет выбор и прогнозирование селекционных результатов, повышая точность племенного отбора.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тенденции развития селекции животных
</a:t>
            </a:r>
            <a:endParaRPr lang="en-US" sz="2304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ИИ 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цифровой обработки данных и искусственного интеллекта позволяют эффективно анализировать геномные данные, прогнозируя продуктивность и здоровье животных с высокой точностью.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биобанки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совместных баз данных и биобанков генетического материала способствует сохранению биоразнообразия и обмену уникальными генетическими ресурсами между странами.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новых пород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в России официально зарегистрировали 22 породы скота и птицы, что демонстрирует активное развитие селекционной работы и рост национального генетического потенциала.
</a:t>
            </a:r>
            <a:endParaRPr lang="en-US" sz="10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объединяет проверенные методы и инновации, обеспечивая продовольственную безопасность и развитие агропромышленного комплекса в условиях глобальных вызовов.
</a:t>
            </a:r>
            <a:endParaRPr lang="en-US" sz="701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 — ключ к устойчивому будущему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2026-05-10T09:14:54Z</dcterms:created>
  <dcterms:modified xsi:type="dcterms:W3CDTF">2026-05-10T09:14:54Z</dcterms:modified>
</cp:coreProperties>
</file>