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равенство фигур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равны, если их можно совместить движением.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помогают понять, когда фигуры совпадают по форме и размеру, даже если расположены по-разному. Они встречаются в узорах, чертежах и симметричных изображениях, а в геометрии нужны для сравнения фигур и точных построений.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геометрическое движение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движение переводит фигуру так, что расстояние между любыми двумя её точками остаётся прежним. Поэтому форма не искажается, а размеры элементов не меняются.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углы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сохраняются величины углов и длины отрезков. Если у фигуры были равные стороны или прямые углы, они останутся такими же и после преобразования.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может оказаться в другом месте плоскости, но её геометрические свойства не нарушаются. Именно поэтому движение не создаёт новую фигуру, а только переносит её.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фигуру можно совместить с другой с помощью движения, то они считаются равными. Это основной вывод темы, который используют при сравнении и доказательствах.
</a:t>
            </a:r>
            <a:endParaRPr lang="en-US" sz="12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равенства фигур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без 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 равны, если одну можно наложить на другую движением без растяжения, сжатия или изгиба. Тогда совпадают все соответствующие элементы.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 —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треугольников равенство особенно удобно проверять через наложение. Если все три вершины совпали, значит, совпали и все стороны с углами.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фигур одинаковы соответствующие стороны, углы и вершины. Это означает, что их можно рассматривать как одну и ту же фигуру в разных положениях.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помогает доказывать равенство треугольников и проверять правильность построений. Он делает сравнение фигур точным и наглядным.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вида движений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движения изменяют положение фигуры и что при этом остаётся неизменным.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движения сохраняют форму и размеры, поэтому переводят фигуру в равную ей фигуру.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вектору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перемещает каждую точку фигуры на один и тот же вектор. Все точки проходят одинаковое расстояние и движутся в одном направлении.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поворота и 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движении фигура не разворачивается и не отражается. Она остаётся той же самой по форме, меняется только её положение на плоскости.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легко заметить на клетчатой бумаге, в орнаментах и повторяющихся узорах. Он часто используется там, где одинаковые элементы идут цепочкой.
</a:t>
            </a:r>
            <a:endParaRPr lang="en-US" sz="13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после параллельного переноса остаётся равным самому себе. Поэтому расстояния между точками фигуры не изменяются, а сама фигура не деформируется.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при переносе не меняются. Если в исходной фигуре был прямой, острый или тупой угол, он останется таким же и после сдвига.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после переноса переходят в параллельные прямые. Это свойство особенно важно при построении чертежей, где нужно сохранить взаимное расположение линий.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не поворачивается и не отражается, а лишь перемещается в другое положение. Поэтому параллельный перенос удобен для точного копирования фигуры.
</a:t>
            </a:r>
            <a:endParaRPr lang="en-US" sz="10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параллельного переноса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переноса фигуры по заданному вектору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 — это отражение фигуры относительно прямой, которую называют осью симметрии. Каждая точка переходит на другую сторону оси.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образ находятся на одинаковом расстоянии от оси. Между ними и осью всегда можно провести перпендикуляр, на котором лежат обе точки.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можно увидеть у бабочки, снежинки, листа, а также в некоторых буквах, например А и М. Такие формы легко узнаются визуально.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строить отражённые фигуры и проверять их равенство. Она часто встречается в рисунках, орнаментах и геометрических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свойства осевой симметрии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Точка и её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отражение лежат на одном перпендикуляре к оси и находятся от неё на одинаковом расстоянии.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Сохраняются элементы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не меняются длины отрезков и величины углов, поэтому фигура остаётся такой же по форме и размеру.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Симметрия в целом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сложить фигуру по оси, её части совпадут. Это означает, что у фигуры есть ось симметрии.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отражения по 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школьному курсу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вокруг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 — это перемещение фигуры вокруг одной фиксированной точки. Каждый её элемент меняет положение, но не меняет размеры, поэтому итоговая фигура полностью равна исходной.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всего рассматривают повороты на 90°, 180° и 270°. Такие случаи удобно строить на клетчатой бумаге и проверять по положению вершин.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 повернуть вокруг своего центра на четверть оборота, его стороны окажутся по-новому расположены, но длины сторон и углы останутся прежними, а фигура сохранит равенство.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756" y="3289748"/>
            <a:ext cx="8493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поворота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любыми двумя точками фигуры после поворота остаются теми же. Поэтому отрезки не удлиняются и не укорачиваются, а сама фигура не искажается.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фигуры после поворота имеет ту же длину, что и до него. Это позволяет сравнивать многоугольники и уверенно делать вывод о их равенстве.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фигуры при повороте остаются равными исходным. Благодаря этому форма не нарушается, даже если фигура занимает на плоскости совсем другое положение.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движется по окружности с центром в точке поворота. Чем дальше точка находится от центра, тем больше дуга, которую она проходит.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движений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фигура не меняет форму и размеры, а меняет только своё положение на плоскости.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являются движениями: они сохраняют размеры и форму, поэтому переводят фигуру в равную ей фигуру.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движения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важны при сравнении фигур: именно по ним можно отличить движение от преобразования, которое меняет форму.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полностью сохраняют основные геометрические характеристики, поэтому их можно использовать для точного сравнения и доказательства равенства фигур.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на клетчатой бумаге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проверять, совпадают ли вершины после переноса, поворота или отражения. Если все точки можно совместить по клеткам, фигуры равны.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быстро считать длины отрезков и сравнивать соответствующие стороны. Это особенно полезно для треугольников, прямоугольников и других многоугольников с одинаковыми размерами.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клеткам легко увидеть, на сколько шагов и в каком направлении смещена фигура. Так проще заметить, что изменилось только положение, а не форма.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движения фигуры её вершины попадают в нужные узлы сетки, а стороны и углы совпадают, можно уверенно считать фигуры равными.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69993"/>
            <a:ext cx="194400" cy="17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равенство фигур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выкройки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и выкройках одинаковые детали должны совпадать точно. Равные фигуры помогают создавать элементы нужного размера без перекосов, растяжений и ошибок в сборке.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плитке и мозаиках одинаковые элементы часто повторяются много раз. Движения позволяют укладывать их так, чтобы узор оставался аккуратным и симметричным.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логотипы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логотипы нередко строятся из повторяющихся равных фигур. Благодаря этому изображение выглядит стройно, а его части легко узнаются и запоминаются.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равные фигуры нужны для доказательства равенства треугольников и построения симметричных рисунков. Это помогает делать выводы строго, без случайных совпадений.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движения проще распознать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шагов не всегда показывает сложность, но помогает сравнить, сколько действий нужно для построения каждого движения на уроке.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обычно распознаётся быстрее всего, а поворот требует больше действий, потому что нужно учитывать центр и угол вращения.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построений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движениями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перенос путают с поворотом или отражением. Чтобы избежать ошибки, нужно внимательно смотреть, сохраняется ли направление фигуры или меняется только её положение.
</a:t>
            </a:r>
            <a:endParaRPr lang="en-US" sz="1368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важно правильно выбрать направление и длину вектора. Если допустить ошибку хотя бы в одном из этих параметров, фигуры не совпадут.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до оси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самая частая ошибка — отложить неравное расстояние до прямой. Проверять нужно не на глаз, а по перпендикуляру к оси.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новые точки в другом порядке, получится уже не та фигура. Поэтому после построения всегда нужно сравнивать соответствующие стороны и углы.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увидеть равенство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движения показывают, что фигуры могут совпадать по форме и размерам, даже если расположены по-разному. Это основа точных построений, симметрии и доказательств в 7 классе.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2026-05-29T00:47:09Z</dcterms:created>
  <dcterms:modified xsi:type="dcterms:W3CDTF">2026-05-29T00:47:09Z</dcterms:modified>
</cp:coreProperties>
</file>