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числа к сумме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двумя удобными способами.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такой приём
</a:t>
            </a:r>
            <a:endParaRPr lang="en-US" sz="3996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в примерах с игрушками, карандашами, яблоками и кубиками. Он учит считать спокойно, не спеша и не теряя ни одного числа.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сумма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— это результат сложения. Если сложить 5 и 2, получится 7. Затем к этой сумме можно добавить ещё одно число и получить новое выражение.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с скобками сначала считают то, что внутри них. Например, (5+2)+1 и 5+(2+1) содержат одни и те же числа, только стоят они по-разному.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примере не исчезают и не меняются сами по себе. Меняется только удобный порядок вычисления, а ответ остаётся честным и одинаковым.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считать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(2+4)+1 показывает, как можно считать по-разному, не меняя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выражение в скобках. Именно оно должно стать первой маленькой задачей, чтобы дальше считать было легко и без путаницы.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сумму внутри скобок. Например, в записи (2+6)+1 сначала получаем 8, а потом уже прибавляем число снаружи.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оставшееся число и записываем ответ. В примере получается 8+1=9, и все числа остаются на своих местах.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способ: сначала сумма в скобках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2017307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725" y="2017307"/>
            <a:ext cx="40425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способ: прибавить к одному слагаемому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 одному числу легче сразу прибавить 1, 2 или 3. Тогда пример становится короче, а счёт — спокойнее и быстрее.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пара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(2+6)+1 можно сначала сделать 6+1, а потом прибавить 2. Так легче заметить число, которое удобно увеличить.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переход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получается тот же результат. Такой способ помогает не спешить, не ошибаться и считать уверенно, как настоящий математик.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ответ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можно группировать по-разному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три группы кубиков. Их можно объединить сначала в одну пару, а потом добавить третий кубик. Можно и наоборот: сначала собрать другую пару, а потом присоединить оставшийся кубик. Количество кубиков не меняется, меняется только удобная кучка.
</a:t>
            </a:r>
            <a:endParaRPr lang="en-US" sz="1004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кубика — две кучки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кубики переложить в другие группы, они не исчезнут и не появятся новые. Просто счёт станет удобнее для глаз и для головы. Поэтому выражение 4+2+3 можно читать по-разному, а общее число останется тем же.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Переставим, но не потеряем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детям удобнее посчитать маленькую пару, а иногда — сразу заметить число, которое помогает получить десятку. В обоих случаях важно помнить: все части выражения должны быть учтены, словно кубики в аккуратных кучках.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задача — несколько путей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остаётся одинаковым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остаются те же числа, поэтому результат не может «убежать». Меняется только то, как мы удобно собираем их в группы для счёта.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3+5+2 сначала сложить 3 и 5, получим 8, а потом прибавим 2. Если сгруппировать иначе, ответ всё равно будет 10.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трюк и не фокус. Просто сложение разрешает объединять слагаемые по-разному, если скобки стоят правильно и ни одно число не забыто.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считать быстрее и спокойнее. Мозг радуется, когда видит удобную пару, а тетрадь остаётся аккуратной и понятной.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помогают считать выражения со скобками и без них без потери чисел.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ответе получается десяток, счёт идёт особенно легко. Это любимый помощник для устного вычисления в первом классе.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быстро считать в примерах на сложение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300" y="1659275"/>
            <a:ext cx="4599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688475"/>
            <a:ext cx="525600" cy="46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59275"/>
            <a:ext cx="525600" cy="525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 из жизни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 столе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яблоки и груши, и ребёнок сразу видит, сколько их вместе. Сначала удобно сложить две известные группы, а потом прибавить ещё один фрукт.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кубики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кубиками и игрушками легко представить две кучки и ещё одну добавку. Такой счёт помогает не спешить и внимательно использовать все числа в записи.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фишки и палочки делают пример понятным без длинных объяснений. Когда предметы можно пересчитать глазами, проще выбрать удобный способ сложения и получить тот же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в счёте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пропустить одно из слагаемых. В выражении 2+3+4 нужно использовать все числа, иначе ответ получится случайным и не будет соответствовать примеру.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заметить скобки и начать считать не с того места. Скобки подсказывают, что сначала нужно выполнить действие внутри них, а потом продолжить.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перепутать удобную группировку с изменением самого выражения. Меняется только способ счёта, а все числа остаются на своих местах и обязательно участвуют в ответе.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сравнить два способа вычисления и убедиться, что ответ найден 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28075" y="2907275"/>
            <a:ext cx="1787400" cy="2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540179" y="3351768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2+(5+1) = 8. Здесь выгодно заметить, что 5 и 1 дают шесть, поэтому дальнейший счёт становится очень коротким.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77575" y="3302000"/>
            <a:ext cx="16353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3668" y="3716650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(1+4)+3 = 8. Сначала удобно сложить 1 и 4, потому что вместе получается простое число, а затем прибавить 3.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913325" y="2168700"/>
            <a:ext cx="17184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пример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790956" y="2583346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6+(3+2) = 11. Сначала считаем удобную пару 3 и 2, затем прибавляем 6 и проверяем, что все числа использованы.
</a:t>
            </a:r>
            <a:endParaRPr lang="en-US" sz="1000" dirty="0"/>
          </a:p>
        </p:txBody>
      </p:sp>
      <p:sp>
        <p:nvSpPr>
          <p:cNvPr id="14" name="Text 8"/>
          <p:cNvSpPr txBox="1"/>
          <p:nvPr/>
        </p:nvSpPr>
        <p:spPr>
          <a:xfrm>
            <a:off x="4769575" y="2540000"/>
            <a:ext cx="17742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
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4675105" y="2966823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(7+2)+1 = 10. После первого действия получается 9, а потом к нему легко добавить ещё 1 и получить десятку.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 предметами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две группы кубиков: сначала одна, потом другая. К ним добавляют ещё один кубик, и ребёнок легко видит, как складываются все части в одно целое.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Кучка кубиков на парте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карандаши лежат рядом, их удобно распределить по кучкам и пересчитать взглядом. Если добавить ещё один карандаш, становится проще понять, как меняется общий счёт без спешки.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для счёта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Разноцветные фишки можно разложить в два аккуратных ряда, а рядом положить маленькую дополнительную группу. Так хорошо видно, что сумма не исчезает, а только собирает предметы вместе.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в двух рядах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получается десятка, считать заметно легче: именно её дети узнают быстрее всего и реже ошибаются.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самое удобное число для быстрого устного счёта.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темы «Прибавление числа к сумме»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записи в тетради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потерять числа и аккуратно выполнить сложение.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725" y="2017307"/>
            <a:ext cx="40425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Мини-выводы урока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выражение можно посчитать двумя способами. Меняется только удобство счёта, а не сам ответ, поэтому важно спокойно выбрать подходящую группировку.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удаётся сразу получить простое число, считать становится легче. Такой приём помогает работать без лишних пауз и реже допускать ошибку.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 точнее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вычислении появляется 10, устный счёт идёт особенно уверенно. Это число удобно запомнить, а значит, и дальнейшее сложение становится проще.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десятки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— это результат сложения. Если к ней прибавляют ещё число, в записи ничего не исчезает: все слагаемые остаются на месте и участвуют в счёте.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какое действие нужно выполнить сначала. Они помогают не запутаться, особенно когда в примере несколько чисел и один ответ нужно получить без спешки.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группировка делает вычисление короче. Можно выбрать такую пару чисел, чтобы получилось простое значение или десятка, и тогда считать становится намного легче.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ответ стоит проверить ещё раз. Достаточно посчитать выражение другим способом и сравнить результаты: совпадение подтверждает правильное решение.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числа к сумме становится понятным, когда числа объединяют удобно. Тогда счёт идёт быстрее, ошибки встречаются реже, а математика выглядит вполне дружелюбно.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2026-05-20T12:04:28Z</dcterms:created>
  <dcterms:modified xsi:type="dcterms:W3CDTF">2026-05-20T12:04:28Z</dcterms:modified>
</cp:coreProperties>
</file>