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гигиены органов пищеварения и профилактики инфекций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пищеварительной системы важно для защиты организма от инфекций.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пищеварения отвечают за расщепление пищи и всасывание полезных веществ. Рост желудочно-кишечных инфекций среди школьников за последние годы обусловлен нарушением гигиены и неправильным питанием.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пищеварительных органов и причины проблем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25" y="749261"/>
            <a:ext cx="3615600" cy="935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25" y="1823911"/>
            <a:ext cx="3615600" cy="9356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825" y="2898561"/>
            <a:ext cx="3615600" cy="9356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825" y="3973211"/>
            <a:ext cx="3615600" cy="9356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8500" y="103005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 пищевод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принимает и измельчает пищу, а пищевод транспортирует её в желудок. Это первый этап подготовки пищи к перевариванию.
</a:t>
            </a:r>
            <a:endParaRPr lang="en-US" sz="871" dirty="0"/>
          </a:p>
        </p:txBody>
      </p:sp>
      <p:sp>
        <p:nvSpPr>
          <p:cNvPr id="11" name="Text 2"/>
          <p:cNvSpPr txBox="1"/>
          <p:nvPr/>
        </p:nvSpPr>
        <p:spPr>
          <a:xfrm>
            <a:off x="4138500" y="210470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 тонкий кишечник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происходит первичное переваривание белков благодаря желудочному соку. Тонкий кишечник завершает переваривание и всасывает питательные вещества в кровь.
</a:t>
            </a:r>
            <a:endParaRPr lang="en-US" sz="871" dirty="0"/>
          </a:p>
        </p:txBody>
      </p:sp>
      <p:sp>
        <p:nvSpPr>
          <p:cNvPr id="12" name="Text 3"/>
          <p:cNvSpPr txBox="1"/>
          <p:nvPr/>
        </p:nvSpPr>
        <p:spPr>
          <a:xfrm>
            <a:off x="4138500" y="317935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отвечает за всасывание воды и формирование каловых масс, завершая процесс пищеварения.
</a:t>
            </a:r>
            <a:endParaRPr lang="en-US" sz="871" dirty="0"/>
          </a:p>
        </p:txBody>
      </p:sp>
      <p:sp>
        <p:nvSpPr>
          <p:cNvPr id="13" name="Text 4"/>
          <p:cNvSpPr txBox="1"/>
          <p:nvPr/>
        </p:nvSpPr>
        <p:spPr>
          <a:xfrm>
            <a:off x="4138500" y="425400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производит желчь для расщепления жиров, а поджелудочная железа выделяет ферменты, участвующие в переваривании углеводов, белков и жиров.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пищеварительной системы и их функции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начинается во рту, где пища измельчается и обрабатывается ферментами слюны, подготавливаясь к дальнейшему перевариванию.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белки расщепляются под действием желудочного сока, обеспечивая начало усвоения питательных элементов.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тонком кишечнике завершается химическое расщепление и происходит всасывание витаминов, минералов и питательных веществ в кровь.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пищеварения и его значение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мытье рук перед едой снижает риск попадания микробов в организм и предотвращает развитие инфекций. Чистые столовые приборы и посуда играют важную роль в гигиене питания.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продуктов в закрытых контейнерах и правильная обработка пищи предохраняет от загрязнений и размножения бактерий, обеспечивая здоровье пищеварительной системы.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пищеварительной системы: основы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Переедание и его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переедание перегружает желудок, что может привести к развитию гастрита и нарушению пищеварения. Это снижает общее самочувствие и энергию.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Газированные напитки и фастфуд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газированных напитков и фастфуда вызывает раздражение желудка и способствует развитию воспалительных процессов в пищеварительном тракте.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приёмов пищи и быстрые перекусы нарушают нормальный ритм работы желудочно-кишечного тракта, вызывая дискомфорт и повышая риск заболеваний.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пищевые привычки и их влияние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такие как сальмонеллы и шигеллы, являются частыми возбудителями кишечных инфекций у детей и подростков.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Желудочно-кишечные инфекции: причины и источники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Вирусы, например ротавирус, вызывают острые кишечные инфекции, особенно активно распространяющиеся в коллективах.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Паразиты, попадающие с немытыми овощами или загрязнённой водой, могут вызывать длительные заболевания пищеварительной системы.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заражения — употребление грязной воды, немытых продуктов и нарушение правил личной гигиены.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передачи кишечных инфекций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Фекально-оральный путь 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происходит через загрязнённые руки, немытые продукты и загрязнённую посуду. Часто инфицирование связано с несоблюдением гигиенических норм.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заражения в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повышается во время массовых мероприятий, пикников и в детских коллективах, особенно летом, когда бактерии размножаются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желудочно-кишечных инфекций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помогают своевременно распознать инфекцию и начать лечение. Ранняя диагностика ускоряет выздоровление.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симптомов облегчает лечение и снижает риск осложнений.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личной гигиены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Пренебрежение мытьём рук и использованием личных предметов повышает риск попадания микробов и развития инфекции у подростков.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уличной еды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с сомнительных торговых точек часто не соответствует санитарным нормам, становясь источником болезнетворных микроорганизмов.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 загрязнёнными водоёмами и немытыми овощами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 в загрязнённых местах и употребление сырой грязной пищи способствует заражению кишечными инфекциями у школьников.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желудочно-кишечных инфекций у подростков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— основная защита организма от проникновения и размножения патогенных микроорганизмов, вызывающих желудочно-кишечные инфекции.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питание, достаточный сон и активный образ жизни укрепляют иммунитет, позволяя телу эффективно бороться с потенциальными возбудителями заболеваний.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A, C и D стимулируют иммунные реакции, повышая устойчивость к инфекциям и помогая предотвратить развитие болезней пищеварительной системы.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иммунитета в профилактике инфекций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с мылом перед едой и после посещения туалета уменьшает риск попадания болезнетворных бактерий в организм.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на кухне и во время приготовления пищи препятствует размножению микробов, сохраняя продукты безопасными для употребления.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дезинфекция поверхностей и посуды помогает предотвратить распространение бактерий между детьми и взрослыми в учебных заведениях.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совместное использование личных вещей, таких как стаканы, ложки и бутылки, снижает вероятность передачи инфекций внутри коллектива.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 в быту и школе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питья рекомендуется использовать бутилированную или предварительно кипячёную воду во избежание заражения через водные источники сомнительного качества.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рекомендуется покупать продукты питания в местах с низким уровнем санитарии и сомнительной гигиеной обслуживающего персонала.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свежести и безопасности пищи и напитков важно переносить их в индивидуальной герметичной упаковке, исключая контакт с внешней средой.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питания вне дома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обработки и хранения продуктов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употреблять только свежие, тщательно вымытые овощи и фрукты, чтобы избежать попадания патогенов, вызывающих желудочно-кишечные инфекции.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мясные и молочные продукты должны проходить полную тепловую обработку для уничтожения микробов, а хранение продуктов в холодильнике должно соответствовать санитарным нормам.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положительную динамику снижения заболеваемости после введения санитарно-просветительских программ в школах.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профилактических мероприятий и повышение ответственности учащихся способствовали снижению случаев инфекций на 29% за пять лет.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желудочно-кишечных инфекций среди школьников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" y="973300"/>
            <a:ext cx="3884754" cy="400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появлении симптомов инфекции нужно обеспечить больному обильное питьё для предотвращения обезвоживания, а приостановить приём пищи до консультации с врачом.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54275" y="3854150"/>
            <a:ext cx="40902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изолировать заболевшего от окружающих и провести тщательную дезинфекцию всех контактных с ним поверхностей во избежание распространения инфекции.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подозрении на инфекцию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обнаружении симптомов инфекции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Роспотребнадзора по действиям при инфекциях ЖКТ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несут ответственность за обеспечение домашнего здоровья детей, контролируя качество питания и соблюдение гигиены в повседневной жизни.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должна поддерживать санитарные нормы в столовых и учебных помещениях, проводя регулярные проверки и обеспечивая чистоту.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мероприятия и обучение школьников основам гигиены способствуют формированию полезных привычек и снижению риска инфекций.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 и школы в профилактике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личной ответственности каждого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ученик, строго соблюдающий санитарные нормы, снижает вероятность распространения инфекций среди сверстников и семьи.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привычка к личной гигиене с детства формирует здоровый образ жизни и способствует укреплению иммунитета на всю жизнь.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личной и общественной гигиены пищеварительной системы — ключ к профилактике инфекций. Важно регулярно соблюдать правила, быть ответственным и вести здоровый образ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гигиены для здоровья пищеварения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2026-05-09T02:51:26Z</dcterms:created>
  <dcterms:modified xsi:type="dcterms:W3CDTF">2026-05-09T02:51:26Z</dcterms:modified>
</cp:coreProperties>
</file>