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Система выделения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выделения поддерживает баланс и удаляет ненужные вещества из организма.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устраняет токсины и продукты обмена, предотвращая отравление и болезни. Это поддерживает нормальное функционирование всех органов и общее здоровье организма.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выделение жизненно важно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— это процесс удаления из организма ненужных продуктов обмена, таких как углекислый газ, вода и токсины. Этот процесс жизненно необходим всем живым существам для поддержания здоровья.
</a:t>
            </a:r>
            <a:endParaRPr lang="en-US" sz="898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выделение?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конечным продуктам относятся аммиак и мочевина, образующиеся при распаде белков, а также избыток солей. Их своевременное выведение предотвращает повреждение органов и тканей.
</a:t>
            </a:r>
            <a:endParaRPr lang="en-US" sz="949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продукты обмена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органы, включая почки, кожу и лёгкие, обеспечивают очистку организма. Каждый из них отвечает за удаление определённых веществ, помогая поддерживать внутреннее равновесие.
</a:t>
            </a:r>
            <a:endParaRPr lang="en-US" sz="929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Органы, участвующие в выделении
</a:t>
            </a:r>
            <a:endParaRPr lang="en-US" sz="1314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выделения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68" y="994725"/>
            <a:ext cx="1618913" cy="2853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543" y="994725"/>
            <a:ext cx="1618913" cy="28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118" y="994725"/>
            <a:ext cx="1618913" cy="28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1693" y="994725"/>
            <a:ext cx="1618913" cy="285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11325" y="4266980"/>
            <a:ext cx="1408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производят фильтрацию крови, удаляя более 80% растворённых отходов и регулируя баланс жидкости и электролитов в организме.
</a:t>
            </a:r>
            <a:endParaRPr lang="en-US" sz="717" dirty="0"/>
          </a:p>
        </p:txBody>
      </p:sp>
      <p:sp>
        <p:nvSpPr>
          <p:cNvPr id="13" name="Text 2"/>
          <p:cNvSpPr txBox="1"/>
          <p:nvPr/>
        </p:nvSpPr>
        <p:spPr>
          <a:xfrm>
            <a:off x="511326" y="3959475"/>
            <a:ext cx="14082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фильтры организма
</a:t>
            </a:r>
            <a:endParaRPr lang="en-US" sz="784" dirty="0"/>
          </a:p>
        </p:txBody>
      </p:sp>
      <p:sp>
        <p:nvSpPr>
          <p:cNvPr id="14" name="Text 3"/>
          <p:cNvSpPr txBox="1"/>
          <p:nvPr/>
        </p:nvSpPr>
        <p:spPr>
          <a:xfrm>
            <a:off x="2583900" y="4266980"/>
            <a:ext cx="1408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транспортируют мочу от почек к мочевому пузырю — резервуару, аккумулирующему жидкость до её выведения.
</a:t>
            </a:r>
            <a:endParaRPr lang="en-US" sz="717" dirty="0"/>
          </a:p>
        </p:txBody>
      </p:sp>
      <p:sp>
        <p:nvSpPr>
          <p:cNvPr id="15" name="Text 4"/>
          <p:cNvSpPr txBox="1"/>
          <p:nvPr/>
        </p:nvSpPr>
        <p:spPr>
          <a:xfrm>
            <a:off x="2583901" y="3959475"/>
            <a:ext cx="14082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и мочевой пузырь
</a:t>
            </a:r>
            <a:endParaRPr lang="en-US" sz="784" dirty="0"/>
          </a:p>
        </p:txBody>
      </p:sp>
      <p:sp>
        <p:nvSpPr>
          <p:cNvPr id="16" name="Text 5"/>
          <p:cNvSpPr txBox="1"/>
          <p:nvPr/>
        </p:nvSpPr>
        <p:spPr>
          <a:xfrm>
            <a:off x="4656475" y="4266980"/>
            <a:ext cx="1408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Уретра обеспечивает выведение мочи из организма, контролируя этот процесс благодаря мышечным структурам.
</a:t>
            </a:r>
            <a:endParaRPr lang="en-US" sz="724" dirty="0"/>
          </a:p>
        </p:txBody>
      </p:sp>
      <p:sp>
        <p:nvSpPr>
          <p:cNvPr id="17" name="Text 6"/>
          <p:cNvSpPr txBox="1"/>
          <p:nvPr/>
        </p:nvSpPr>
        <p:spPr>
          <a:xfrm>
            <a:off x="4656476" y="3959475"/>
            <a:ext cx="14082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Уретра — путь наружу
</a:t>
            </a:r>
            <a:endParaRPr lang="en-US" sz="997" dirty="0"/>
          </a:p>
        </p:txBody>
      </p:sp>
      <p:sp>
        <p:nvSpPr>
          <p:cNvPr id="18" name="Text 7"/>
          <p:cNvSpPr txBox="1"/>
          <p:nvPr/>
        </p:nvSpPr>
        <p:spPr>
          <a:xfrm>
            <a:off x="6729050" y="4266980"/>
            <a:ext cx="1408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выводит воду и соли через пот, а лёгкие удаляют углекислый газ и водяной пар, поддерживая дыхательный и водно-солевой баланс.
</a:t>
            </a:r>
            <a:endParaRPr lang="en-US" sz="717" dirty="0"/>
          </a:p>
        </p:txBody>
      </p:sp>
      <p:sp>
        <p:nvSpPr>
          <p:cNvPr id="19" name="Text 8"/>
          <p:cNvSpPr txBox="1"/>
          <p:nvPr/>
        </p:nvSpPr>
        <p:spPr>
          <a:xfrm>
            <a:off x="6729051" y="3959475"/>
            <a:ext cx="14082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лёгкие в выделении
</a:t>
            </a:r>
            <a:endParaRPr lang="en-US" sz="803" dirty="0"/>
          </a:p>
        </p:txBody>
      </p:sp>
      <p:sp>
        <p:nvSpPr>
          <p:cNvPr id="20" name="Text 9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органы выделительной 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физиологии,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органов в выделении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обеспечивают основную очистку крови от отходов, выделяя около 80% растворимых продуктов обмена.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меньшие объемы, кожа и лёгкие выполняют важные функции, особенно при физических нагрузках и дыхании.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ежедневно фильтруют около 1500 литров крови, создавая ровно 1,5 литра мочи, удаляя токсичные вещества и регулируя состав жидкости.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почке насчитывается более миллиона нефронов — маленьких фильтрующих структур, которые обеспечивают качество очищения крови.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поддерживают водно-солевой баланс и регулируют концентрацию ионов, что важно для нормальной работы всех систем организма.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главный орган фильтрации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нефрона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состоит из почечного тельца с клубочком и капсулой Боумена, а также из сложной системы канальцев, обеспечивающих фильтрацию и транспорт жидкости.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нефрона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клубочке происходит первичная фильтрация крови, а в канальцах происходит обратное всасывание нужных веществ, формируя конечную мочу с отходами.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— строение и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образования и выведения мочи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прохождения жидкости в выделительной системе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мочи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мочи составляет вода — 90–96%, что обеспечивает растворение и транспорт веществ. Мочевина и соли, включая натрий, калий и кальций, составляют большую часть растворимых веществ.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норме в моче отсутствуют белок и глюкоза, а наличие этих компонентов может указывать на заболевания. Состав мочи изменяется в зависимости от здоровья и образа жизни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выделяет воду и электролиты через потовые железы, помогая регулировать температуру тела и поддерживать водно-солевой баланс.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или высокой температуре воздуха выделяется до 1 литра пота в сутки, что способствует охлаждению и очищению организма.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 содержит натрий, калий и продукты обмена веществ, что дополнительно помогает организму избавляться от токсинов.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выделение через кожу не только снижает нагрузку на почки, но и улучшает общее самочувствие и здоровье кожи.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её роль в выделении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выводят углекислый газ — главный продукт распада питательных веществ — во время выдоха, помогая поддерживать чистоту крови и необходимый кислотно-щелочной баланс организма.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углекислого газа, лёгкие ежедневно выделяют до 400 мл водяного пара, что способствует поддержанию водного баланса тела и охлаждению при дыхании.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через лёгкие — важный механизм защиты организма от накопления токсичных газов и поддержания нормального функционирования клеток и тканей.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функция лёгких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преобразует токсичный аммиак, образующийся при распаде белков, в менее опасную мочевину, обеспечивая её последующее выведение почками с мочой.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желчи в печени способствует выведению жиров и холестерина через пищеварительный тракт, что поддерживает обмен веществ и предотвращает накопление вредных соединений.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служит химическим фильтром организма, обезвреживая множество токсинов и поддерживая внутреннюю чистоту и здоровье всего тела.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печени в обезвреживании веществ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таблицы демонстрируют объём и основные продукты, выделяемые различными органами выделительной системы для поддержания гомеостаза.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выводит специфические вещества, вместе обеспечивая комплексное очищение организма и поддержание здоровья.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физиологии человека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органов выделения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7350" y="437057"/>
            <a:ext cx="4063200" cy="28013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Антидиуретический гормон, выделяемый гипофизом, регулирует водный баланс, уменьшая выделение мочи и сохраняя жидкость при необходимости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7350" y="3609175"/>
            <a:ext cx="4063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из надпочечников контролирует уровень натрия и калия, влияя на удержание соли и воды; его нарушение приводит к отёкам или дегидратации.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выделения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почек, такие как камни или пиелонефрит, уменьшают фильтрационную способность и вызывают боль и дискомфорт.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кожи проявляются чрезмерным или недостаточным потоотделением, что нарушает терморегуляцию и выведение токсинов.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лёгкими, например астма или пневмония, ограничивают удаление углекислого газа и водяного пара, ухудшая дыхательную функцию.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нарушений включают отёки, изменение цвета и количества мочи, усталость и повышение температуры, требующие медицинского внимания.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выделительной функции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здоровья выделительной системы важно соблюдать личную гигиену, регулярно опорожнять мочевой пузырь и следить за качеством одежды и кожи.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пить достаточное количество воды, правильно питаться и избегать переохлаждения, чтобы предупреждать заболевания и сохранить нормальную функцию органов.
</a:t>
            </a:r>
            <a:endParaRPr lang="en-US" sz="1662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органов выделения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 может привести к простудным заболеваниям почек и мочевыводящих путей. Одежда по погоде и своевременное согревание помогают избежать воспалений и сохранить функцию системы выделения.
</a:t>
            </a:r>
            <a:endParaRPr lang="en-US" sz="904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переохлаждения как основа здоровья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воды улучшает работу почек и предотвращает образование камней. Недостаток жидкости вызывает сгущение мочи и повышает риск заболеваний выделительной системы.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питьевого режима в профилактике
</a:t>
            </a:r>
            <a:endParaRPr lang="en-US" sz="975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соли, сахара и животных жиров снижает нагрузку на почки. Физическая активность улучшает кровообращение и обмен веществ, способствуя поддержанию здоровья органов выделения.
</a:t>
            </a:r>
            <a:endParaRPr lang="en-US" sz="917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сбалансированного питания и активности
</a:t>
            </a:r>
            <a:endParaRPr lang="en-US" sz="1157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выделительной системы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удаляют отходы обмена веществ для поддержания внутреннего равновесия и предотвращения токсического воздействия.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воду и кислород через устьица листьев, регулируя обмен с окружающей средой и поддерживая жизнь.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животные, например рыбы, выводят аммиак через жабры, что позволяет им сохранять здоровье в водной среде.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выделения в природе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рептилии, у которых отсутствует мочевой пузырь, сразу выделяют влагу через клоаку, оптимизируя обмен веществ и экономя вес тела для полёта или движения.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почти не выделяют мочу, что помогает им максимально сохранять воду в жарких пустынных условиях, повышая их выживаемость.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лягушки выделяют токсичные вещества кожей, что служит защитой от хищников и способствует их выживанию в природной среде.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выделении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выделения поддерживает жизненно важный баланс, удаляя вредные соединения и регулируя водно-солевое равновесие. Забота о ней — залог здоровья и гармоничного развития организма.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— основа здоровья и баланса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2026-05-09T10:19:54Z</dcterms:created>
  <dcterms:modified xsi:type="dcterms:W3CDTF">2026-05-09T10:19:54Z</dcterms:modified>
</cp:coreProperties>
</file>