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подлежащим и сказуемым
</a:t>
            </a:r>
            <a:endParaRPr lang="en-US" sz="2824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правило, которое помогает писать точно и грамотно.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правило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из синтаксиса простого предложения помогает без ошибок оформлять короткие, точные высказывания. Оно особенно важно, когда главные члены выражены существительным, инфинитивом или числительным.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— это главная часть предложения. В неё входят подлежащее и сказуемое, которые вместе передают основную мысль высказывания.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говорится в предложении, а сказуемое сообщает действие, состояние или признак этого предмета речи.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ними появляется тогда, когда оба главных члена стоят в особой форме и между ними нет глагола-связки.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грамматическая основа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37" y="3955771"/>
            <a:ext cx="2808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 постановки тире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и сказуемое выражены существительными в именительном падеже без связки, тире обычно ставится: оно показывает связь и смысловое равенство частей.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числительных тире помогает быстро увидеть результат, равенство или точное соотношение. Такие предложения короткие и легко читаются.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части выражены неопределённой формой глагола, тире отделяет их и подчёркивает правило, совет или вывод.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частый случай в школьных примерах. Тире ставится между двумя существительными без глагола-связки и делает смысл предложения более ясным и чётким.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может показывать равенство, пояснение или определение. Он помогает сразу понять, что одна часть раскрывает или уточняет другую.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запомнить: «Родной язык — часть культуры народа», «Дружба — большая ценность», «Школа — второй дом для многих учеников».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оба главных члена — существительные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тире ставится и когда не ставится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синтаксису простого предложения.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случаи по форме главных членов и наличию связки.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главных членов и наличие связки — главные признаки выбора 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при инфинитиве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 подлежащее, и сказуемое выражены неопределённой формой глагола, между ними ставится тире. Оно подчёркивает обобщённый, книжный или назидательный характер фразы.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встречаются в пословицах, лозунгах и коротких правилах. Они звучат сжато и выразительно, поэтому тире здесь особенно уместно.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модель: «Жить — Родине служить», «Учиться — значит узнавать новое», «Беречь природу — долг каждого человека».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обе главные части и убедиться, что они стоят именно в форме инфинитива, а не другого глагольного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числовые модели чаще всего встречаются в учебных примерах по этой теме.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помогает быстро увидеть равенство или результат вычисления: «Пятью восемь — сорок», «Семь плюс три — десять».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нужно ли тире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школьному правилу синтаксиса.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конструкции, которые отменяют тире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подлежащим и сказуемым стоит глагол-связка, тире не нужно: сказуемое уже выражает отношение времени или состояния, поэтому знак становится лишним.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обычно не ставится и при сравнительных союзах: как, словно, будто. В таких случаях речь идёт не о равенстве частей, а о сравнении.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частый случай — сказуемое, выраженное личным глаголом: «Ребята идут в школу». Здесь действие передаётся самим глаголом, без тире.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пауза в таких предложениях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между главными членами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тире обычно слышится короткая пауза. Она отделяет подлежащее от сказуемого и делает мысль более ясной. Пример помогает увидеть это сразу.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тире помогает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тире показывает логическое ударение и подчёркивает главное сообщение. В фразе «Родной язык — богатство народа» знак помогает прочитать предложение выразительно и без лишних сомнений.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появляется в определениях и кратких формулировках, где нужно быстро и точно назвать признак, значение или вывод. Такие фразы легко запоминаются.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тире встречается особенно часто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афоризмах тире делает высказывание чётким и ритмичным. Короткая конструкция усиливает смысл, поэтому правило особенно заметно именно в таких текстах.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заголовках тире помогает сразу выделить главную мысль и связать понятия без лишних слов. Это удобно в учебных текстах, памятках и небольших заметках.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часто встречаются фразы вроде «Знание — сила» или «Книга — лучший друг». Они показывают, как тире соединяет два равноправных главных члена.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пропуск тире в предложениях, где подлежащее и сказуемое выражены существительными без связки. Из-за этого фраза выглядит незавершённой и оформлена неверно.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лишнее тире там, где уже есть глагол-связка. Если в предложении есть слова был, будет или является, знак обычно не нужен.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 путаницей между тире и дефисом. Дефис входит в состав слова, а тире разделяет части предложения и не заменяет другой знак.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возникает, когда не определена грамматическая основа. Если сначала найти подлежащее и сказуемое, а затем проверить их форму, многие неточности исчезают.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примеров в подборке упражнений для 8 класса, где рассматривались только типовые конструкции по теме.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встречаются чаще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модели с существительными, но без тире тоже много примеров, поэтому важно проверять наличие связки и союза.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теме «Тире между подлежащим и сказуемым», составленная для 8 класса; данные условные, для сравнения типов.
</a:t>
            </a:r>
            <a:endParaRPr lang="en-US" sz="8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тире помогает сделать высказывание коротким, ритмичным и законченным. Поэтому такие фразы легко произносить, слышать и запоминать без дополнительных пояснений.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часто строятся по той же модели: два главных члена соединяются без глагола-связки. Тире подчёркивает смысловую связь и делает формулировку особенно выразительной.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становится афористичным, знак помогает выделить главную мысль. Именно поэтому фразы вроде «Ученье — свет» воспринимаются как ёмкие и точные.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в пословицах и крылатых выражениях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32" y="1515502"/>
            <a:ext cx="7754935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«Тире между подлежащим и сказуемым».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модели с тире и без него: это помогает быстро увидеть, где знак нужен, а где предложение оформляется иначе.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видны основные модели с тире. Отдельно запоминаются случаи без тире: связка и сравнительный союз меняют оформление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— это знак между частями предложения. Оно показывает смысловую паузу и связь между подлежащим и сказуемым, поэтому относится к синтаксису, а не к составу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внутри слова: он соединяет его части или элементы сложного написания. Так пишутся слова по-русски, кто-то, северо-западный, и это другой орфографический знак.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на длину линии, а на функцию знака. Если он разделяет слова внутри одной формы, это дефис; если части предложения — тире.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 дефис: в чём разница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правила на практике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школьному правилу синтаксиса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и сказуемое выражены существительными без связки, нужно выбрать вариант с тире: «Осень — пора дождей», «Смелость — качество героя».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примерах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числовых конструкциях тире тоже сохраняется: «Три плюс два — пять». Оно помогает сразу увидеть результат и не спутать его с записью примера.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Ошибочными будут варианты с глаголом-связкой: «Осень есть пора дождей» и «Три плюс два есть пять». Здесь знак тире не нужен, потому что связь выражена словом есть.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 неправильных примеров учит быстрее распознавать условие правила. Такой приём особенно полезен перед контрольной работой или самостоятельной проверкой.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между подлежащим и сказуемым ставится, когда оба главных члена выражены существительным, инфинитивом или числительным без связки. Сначала находите основу, потом проверяйте форму слов и только после этого ставьте знак.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2026-05-21T14:38:51Z</dcterms:created>
  <dcterms:modified xsi:type="dcterms:W3CDTF">2026-05-21T14:38:51Z</dcterms:modified>
</cp:coreProperties>
</file>