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и цифра 0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нулём: он помогает увидеть пустоту и записать её.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встречается в пустых предметах и в записи больших чисел. Он показывает, что чего-то нет, и помогает читать десятки и сотни без 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математике нужен ноль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нами 0, количество равно нулю: ни яблок, ни карандашей, ни машин.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предметов совсем нет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16–17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коробка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коробке ничего нет, её содержимое можно обозначить нулём. Так математика помогает сказать коротко и точно: предметов нет совсем. Рядом можно поставить пустую тарелку — смысл будет тот же.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технике и 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часах, весах, калькуляторе и линейке ноль встречается очень часто. Он показывает начало отсчёта, а ещё помогает быстро понять, есть ли значение или его пока нет.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записи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10 ноль помогает показать один десяток, а в 100 — одну сотню. Без него запись стала бы другой и число потеряло бы свой смысл.
</a:t>
            </a:r>
            <a:endParaRPr lang="en-US" sz="123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ноль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стоит перед единицей и открывает ряд чисел в некоторых заданиях. Он показывает самое начало, где ещё нет ни одного предмета.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нуля идут положительные числа, и каждое следующее уже больше предыдущего. Ноль остаётся самым маленьким среди них.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1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один предмет, значение сразу меняется. Сравнение 0 и 1 помогает увидеть разницу между пустотой и первым количеством.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в числовом ряду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502935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число 0 отличается от цифры 0
</a:t>
            </a:r>
            <a:endParaRPr lang="en-US" sz="227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означает полное отсутствие предметов. Оно отвечает на вопрос: сколько есть? Ответ простой — ничего не есть, значит, ноль.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0 — это знак, которым записывают ноль. Тем же знаком пишут и большие числа, где он показывает место десятков или сотен.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символ работает по-разному: сам по себе он означает ноль, а в составе других чисел помогает правильно читать запись.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запись с 0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0 читается как «ноль». Это короткое слово сразу говорит, что предметов нет, и помогает не перепутать пустое место с настоящим числом.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10 ноль вместе с единицей образует слово «десять». Здесь он не теряется, а помогает прочитать число целиком и правильно понять его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20 ноль показывает два десятка. Один маленький знак меняет запись очень сильно, поэтому его нужно замечать внимательно.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0 похожа на аккуратное овальное колечко. У неё нет углов, палочек и «хвостиков», поэтому её легко узнать среди других цифр. Она выглядит спокойно и очень ровно.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 без углов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ноль крупно, он напоминает маленькое колесо или гладкую бусинку. На клетчатой строке он занимает своё место аккуратно и не выходит за границы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маленькое колесо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0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сверху и веди линию плавно, без остановки и отрыва руки. Движение должно быть спокойным, как будто рисуешь аккуратное маленькое колечко.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пишется в одной клетке и не должен вылезать за её границы. Тогда он выглядит ровно и красиво, а читать его очень легко.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замкнуть линию полностью. Если оставить щёлочку, получится не ноль, а странная незавершённая фигура, и это уже ошибка.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 должен быть похож на букву О. В тетради он должен стоять твёрдо, быть одинаковым по форме и выглядеть как настоящая цифра.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0 в тетради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цифры показывают количество предметов, а ноль — их отсутствие. Поэтому он особенный: рядом с ним сразу понятно, есть ли хоть что-то.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может стоять справа в числе и менять его значение. В 10, 20 и 100 он помогает записать десятки и сотни правильно.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скромный вид, ноль очень важен. Без него мы бы не смогли удобно писать многие числа и быстро читать записи.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и другие цифры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 или ноль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в коробке, миске или пенале ничего нет, мы записываем это числом 0. Так сразу видно, что предметов совсем не осталось.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рядом стоит наполненная корзина, разница заметна сразу: одна пустая, другая с вещами. Ноль помогает не перепутать пустоту с хотя бы одним предметом.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Предметов нет, поэтому количество равно нулю. Это точка отсчёта, с которой удобно начинать счёт.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одного предмета убрать последний, количество возвращается к 0. Так ноль показывает полное отсутствие предметов.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Добавили 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один предмет, и число сразу меняется. Ноль превращается в единицу, потому что пустоты уже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ничего не добавить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706" y="164050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ничего не было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может быть сказано, что на столе было 0 конфет. Это значит, что сначала конфет не было совсем, и читать условие нужно очень внимательно.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что-то добавили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нуля положили 2 конфеты, количество сразу стало другим. Ноль помогает увидеть момент, когда предметы только появились.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не торопиться и думать о каждом слове. Ноль в условии подсказывает, что считать нужно с самого начала, а не пропускать пустоту.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ноль в 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нужен 0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ребёнку проверить условие задачи и правильно записать ответ, если предметов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числе 10 ноль показывает, что единиц нет, а есть один десяток. Благодаря этому число читается как «десять», а не как отдельные цифры.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числах 20 и 30 ноль тоже очень важен. Он помогает увидеть, что перед ним стоят два или три десятка.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убрать ноль из 10, получится совсем другое число. Значит, один маленький знак меняет значение всей записи.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Ноль нужен не только для пустоты, но и для порядка в числе. Он помогает понимать, сколько десятков записано.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и десяток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Пустой автобус после остановки, аквариум без рыбок и тарелка после ужина — всё это хорошие примеры для числа 0. Математика замечает даже такие обычные моменты.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дети видят ноль вокруг себя, он становится понятнее и ближе. Оказывается, математика живёт не только в тетради, но и в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с нулём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знакомстве с 0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Ноль часто путают с буквой О или с пустым кружком. Но в математике это именно цифра, а не буква и не рисунок.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думать, что 0 ничего не значит. На самом деле он показывает отсутствие предметов и помогает записывать числа.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дети пишут ноль слишком узко или с углами. Правильный 0 должен быть ровным, аккуратным и похожим на замкнутый овал.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маленькое число помогает понять пустоту и правильно записывать десятки и сотни.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обозначает, что предметов нет совсем.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«Уроки 16–17. Число 0. Цифра 0»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ноль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называют, в каких картинках ноль показывает пустоту, а где он стоит внутри числа. Так легче увидеть его значение в разных ситуациях.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выглядит и пишется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вспоминают форму цифры и пишут её в тетради. Правильный ноль получается ровным, замкнутым и занимает одну клетку.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— маленький, но очень важный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знаете, что 0 показывает отсутствие предметов, помогает записывать числа и встречается в жизни чаще, чем кажется. Этот скромный помощник нужен каждому счёту.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2026-05-20T14:05:20Z</dcterms:created>
  <dcterms:modified xsi:type="dcterms:W3CDTF">2026-05-20T14:05:20Z</dcterms:modified>
</cp:coreProperties>
</file>