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основа существования клетки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Метаболизм делает клетку живой, растущей и способной отвечать на изменения.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клетка превращает вещества в жизнь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появился у самых первых организмов и стал их способом получать энергию, строить клетки и избавляться от ненужного. Сегодня он помогает живым существам сохранять равновесие внутренней среды и приспосабливаться к изменениям вокруг.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метаболизм нужен клетке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начинается с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клетка похожа на маленькую мастерскую: ей нужны и энергия, и материалы для строительства. Когда поступают питательные вещества, она может делиться, увеличиваться и восстанавливать повреждения. Без обмена веществ этот процесс быстро остановился бы, а ткани не смогли бы обновляться. Поэтому именно метаболизм делает рост и восстановление возможными.
</a:t>
            </a:r>
            <a:endParaRPr lang="en-US" sz="991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 каждого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мышц, работа сердца и даже обычная поза за партой требуют энергии. Клетка получает её из пищи и расходует по частям, чтобы не допустить потерь. Поэтому обмен веществ идёт постоянно, даже когда человек кажется совсем неподвижным. Если энергии поступает мало, организм начинает экономить силы, и утомление приходит быстрее.
</a:t>
            </a:r>
            <a:endParaRPr lang="en-US" sz="991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 защита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становится жарко, холодно или слишком сухо, клетка должна быстро среагировать. Обмен веществ помогает ей перестраивать работу, сохранять внутреннее равновесие и защищаться от стресса. Именно так живой организм остаётся устойчивым в меняющихся условиях. Если условия слишком неблагоприятны, реакции замедляются и клетке труднее поддерживать жизнь.
</a:t>
            </a:r>
            <a:endParaRPr lang="en-US" sz="9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метаболизма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вещества распадаются на более простые, а клетка получает запас энергии. Так глюкоза может превращаться в углекислый газ и воду, чтобы поддерживать работу организма непрерывно.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клетке нужно расти, она строит новые молекулы из более простых «кирпичиков». На такой синтез расходуется энергия, но именно он создаёт белки, липиды и нуклеиновые кислоты.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молекул АТФ может образоваться из одной молекулы глюкозы при полном окислении. Этот запас энергии клетка использует для движения, синтеза веществ и передачи сигналов.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класса, ФГОС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 АТФ может образоваться из одной молекулы глюкозы при полном окислении.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и рост клетки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соединяются в белки, жирные кислоты с глицерином — в липиды, а нуклеотиды — в ДНК и РНК. Для такой сборки клетке нужны энергия и специальные ферменты.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синтез особенно нужен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обмен особенно заметен в период роста, когда организму нужно быстро наращивать ткани и обновлять их. У подростков синтез веществ идёт очень активно, потому что тело постоянно 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участвуют в обмене веществ?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питательные вещества выполняют разные, но взаимосвязанные функции в клетке.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устойчивого обмена веществ организму нужен разнообразный и сбалансированный рацион.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класса, ФГОС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скорость обмена веществ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рост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организм активно строится: растут кости, мышцы и внутренние органы. Поэтому обмен веществ обычно идёт быстрее, чем у взрослых. Чем интенсивнее рост, тем больше клетке нужно энергии и «строительного материала». Именно поэтому в этот период особенно важны полноценное питание, сон и режим дня.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ускоряет работу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физкультуры или после долгой прогулки мышцы расходуют больше энергии, чем в покое. Клетки начинают активнее использовать питательные вещества и быстрее обновлять запасы. При регулярной нагрузке обмен веществ становится более эффективным. Но резкая перегрузка без отдыха действует наоборот и истощает силы. Поэтому организму всегда нужен разумный баланс движения и восстановления.
</a:t>
            </a:r>
            <a:endParaRPr lang="en-US" sz="864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стресс и условия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Недосып, постоянное напряжение и слишком холодная или жаркая среда мешают клеткам работать спокойно. Ферменты действуют хуже, а обмен веществ замедляется. Поэтому для хорошего самочувствия важны не только еда и движение, но и отдых. Когда организм выспался, он быстрее восстанавливает силы и лучше справляется с нагрузками.
</a:t>
            </a:r>
            <a:endParaRPr lang="en-US" sz="9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как часть обмена веществ в клетке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материалам школьного курса биологии: основные этапы клеточного дыхания.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кислорода и воды для обмена веществ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для окисления питательных веществ. Благодаря ему клетка получает больше энергии из глюкозы, чем при бескислородных процессах, и может поддерживать работу органов и движение.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служит средой для реакций, помогает растворять вещества и переносить продукты обмена. Если воды или кислорода не хватает, клетки работают медленнее, а жизненные функции нарушаются.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обмена веществ в клетке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клетки не только защищают её, но и направляют вещества туда, где они нужны. Через транспортные белки питательные молекулы, ионы и вода проходят в строго нужном количестве.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реакции запускаются ферментами: они ускоряют превращения и помогают клетке не тратить лишнюю энергию. Без такой настройки обмен веществ шёл бы слишком медленно.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Катаболизм в основном связан с митохондриями, где получают энергию из питательных веществ. Это создаёт условия для работы всех систем клетки и синтеза новых молекул.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Анаболизм происходит в рибосомах, эндоплазматической сети и цитоплазме. Согласованная работа этих структур поддерживает постоянство внутренней среды и помогает клетке приспосабливаться к изменениям.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Ферменты: невидимые ускорители клеточных реакций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крахмал превращается в сахар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жуёт пищу, амилаза начинает работать уже во рту. Она разрезает длинные цепочки крахмала на более мелкие части, облегчая дальнейшее пищеварение. На иллюстрации это можно показать как аккуратную сборку и разборку молекул в потоке слюны.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клетки от перекиси водорода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Каталаза действует как быстрый спасатель внутри клетки. Она разлагает перекись водорода на воду и кислород, не позволяя вредному веществу накапливаться. Для изображения подойдёт образ маленькой службы очистки, которая мгновенно нейтрализует опасный продукт обмена.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тоже нуждаются в помощнике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помогает расщеплять жиры на более простые вещества, которые организм может использовать для энергии и построения клеточных структур. На картинке это можно передать через капли жира и фермент, который словно ключ открывает доступ к запасу энергии.
</a:t>
            </a:r>
            <a:endParaRPr lang="en-US" sz="10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анаболизма в клетке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аминокислот клетка собирает белки, которые идут на рост, восстановление тканей и работу ферментов. Это один из самых важных способов создания новых клеточных структур.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глюкозы клетка может образовывать гликоген — удобный запас энергии. Такое хранилище особенно важно для мышц и печени, когда энергия нужна не сразу, а позже.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и глицерин соединяются в липиды, из которых строятся мембраны и создаются энергетические резервы. Без этих реакций клетка не могла бы расти и обновляться.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обмен веществ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низкой температуре химические реакции идут медленнее, поэтому обмен веществ ослабевает. Именно поэтому живые организмы по-разному реагируют на холод и тепло.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большинства реакций и для переноса веществ внутри клетки. При её недостатке обмен идёт хуже, а работа ферментов и транспортных систем нарушается.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кислотности среды влияет на активность ферментов: одни работают только в узком диапазоне pH. Если условия не подходят, скорость обмена быстро снижается.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свет напрямую связан с фотосинтезом, а значит и с обменом веществ. Чем меньше освещённость, тем слабее образование органических веществ и энергии.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обмена веществ у разных организмов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обмен веществ обычно идёт быстрее, потому что организм активно растёт и перестраивается. Ему нужно больше энергии и строительных материалов.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спортсменов метаболизм становится более интенсивным из-за регулярных тренировок. Мышцы чаще расходуют энергию, а клеткам требуется быстрее восстанавливать запасы веществ.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животных, впадающих в спячку, обмен веществ резко замедляется. Это помогает экономить энергию и выживать, когда пищи мало и условия становятся неблагоприятными.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Глюкоза: главное топливо клетки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— быстрый 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клетки глюкоза похожа на удобное топливо, которое можно использовать почти сразу. Сначала она расщепляется в цитоплазме, а затем её энергия постепенно передаётся в виде АТФ. Так клетка получает ресурс для работы, роста и восстановления.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митохондриях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гликолиза в митохондриях запускается более глубокое окисление питательных веществ. Здесь образуется значительно больше АТФ, чем на первом этапе. Именно поэтому митохондрии часто называют энергетическими станциями клетки.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мозгу нужна стабильная глюкоза
</a:t>
            </a:r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особенно чувствительны к снижению уровня глюкозы. Если её не хватает, человек может почувствовать слабость, головокружение и трудности с концентрацией. На иллюстрации это можно показать через мозг, зависящий от постоянного притока энергии.
</a:t>
            </a:r>
            <a:endParaRPr lang="en-US" sz="96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обмена веществ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энергии, которую организм не расходует, постепенно откладывается в виде жира. Так развивается ожирение, а вместе с ним возрастает нагрузка на сердце и сосуды.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Кетоацидоз связан с накоплением продуктов распада жиров, когда организм получает мало углеводов. Опасные симптомы — тошнота, головокружение, резкая усталость — требуют быстрой медицинской помощи.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сахарном диабете клеткам трудно правильно использовать глюкозу, поэтому в крови нарушается её уровень. Без контроля это приводит к слабости, жажде и серьёзным осложнениям.
</a:t>
            </a:r>
            <a:endParaRPr lang="en-US" sz="9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учёных в изучение обмена веществ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 — Антуан Лавуазье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Лавуазье одним из первых связал дыхание с обменом веществ и показал, что живые организмы используют кислород и выделяют углекислый газ. Это стало важным шагом к пониманию клеточной энергии.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1931 — Отто Варбург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Варбург изучал клеточное дыхание и получил Нобелевскую премию за исследования ферментных систем. Его работы помогли объяснить, как клетки превращают питательные вещества в энергию.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— Эмиль Фишер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Фишер исследовал строение углеводов и других органических соединений, помогая понять, из каких деталей клетка собирает и расщепляет вещества. Его работы укрепили основы биохимии.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А. Н. Бах и В. А. Энгельгардт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учёные внесли большой вклад в изучение биохимических реакций и работы клеточных структур, связанных с получением энергии. Их исследования расширили представления о метаболизме.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здорового обмена веществ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питание, вода и сон помогают клеткам получать всё необходимое вовремя. Тогда обмен веществ остаётся ровным, а организм легче справляется с учёбой, физической нагрузкой и восстановлением.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улучшает расход энергии и поддерживает работу мышц, сердца и мозга. Если сочетать движение с разумным режимом дня, снижается риск многих нарушений обмена.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веществ: что делает клетку живой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делает клетку живой и деятельной: он даёт энергию, строит новые структуры и помогает приспосабливаться к изменениям. Поэтому питание, движение и внимание к здоровью особенно важны.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2026-05-09T17:02:59Z</dcterms:created>
  <dcterms:modified xsi:type="dcterms:W3CDTF">2026-05-09T17:02:59Z</dcterms:modified>
</cp:coreProperties>
</file>