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букву У, слышать звук [у] и читать первые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44–45: знакомство с буквой «У, у»
</a:t>
            </a:r>
            <a:endParaRPr lang="en-US" sz="35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[у] легко услышать в знакомых словах: утка, урок, ухо, утро, муха, луна. Он часто встречается в речи и помогает читать названия людей, животных, предметов и действий.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[у] вокруг нас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признака звука [у]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тянется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[у] можно произносить долго: у-у-у. Он звучит ровно и плавно, поэтому его легко услышать в слове и повторить без спешки.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гласный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[у] относится к гласным. Его можно петь, тянуть и выделять голосом. Именно поэтому буква У так хорошо подходит для первых упражнений по чтению.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округляются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[у], губы становятся круглыми, как маленькое окошко. Во рту нет преграды, и голос свободно выходит наружу.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печатная 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строчная у меньше по размеру и пишется проще. Она встречается в обычных словах и помогает быстро читать тексты, не путая формы буквы.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печатная 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заглавная У выглядит как две наклонные линии, соединённые внизу. Её легко узнать в азбуке, на карточках и в книгах, где буква стоит чётко и крупно.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буква 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заглавная У пишется с наклоном и занимает большую высоту строки. Важно начинать её аккуратно, чтобы линия получилась ровной и красивой.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строчная у короче и ниже. У неё плавное начало, затем идут ровные элементы, поэтому буква выглядит аккуратно и легко читается в тетради.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нужно следить за наклоном и не путать заглавную и строчную формы. Тогда буква У будет получаться чисто, а слова — без ошибок.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буква 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заглавная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У нужна в начале предложения и в именах людей. Её пишут крупнее, чтобы буква сразу выделялась в тексте.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строчная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у чаще встречается в словах. Она помогает читать обычные названия предметов, животных и действий без лишней путаницы.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 запоминаем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поставить две формы, различие видно сразу. Такое сравнение помогает быстрее читать, писать и не перепрыгивать через буквы глазами.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две формы буквы 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звук [у] слышится особенно отчётливо: утка, ухо, урок. С него удобно начинать чтение, потому что первый звук легко поймать на слух.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звук [у] тоже встречается часто: луна, мука, кукла. Он соединяет согласные и помогает слову звучать мягко и понятно.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звук [у] можно услышать в словах иду и пойду. Такой пример показывает, что буква У встречается не только в начале.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 место звука в слове, читать и писать становится легче. Буква У подсказывает, где искать нужный звук глазами и ушами.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слышится звук [у] в слове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со словами на букву У
</a:t>
            </a:r>
            <a:endParaRPr lang="en-US" sz="2325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на пруду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спокойно плывёт по пруду, а рядом слышно весёлое «у-у-у». Вода блестит, и утёнок семенит следом. Такая картинка сразу помогает увидеть букву У в слове и запомнить её без скуки.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 двери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идёт на урок с рюкзаком и улыбкой. В классе его ждут буквы, книги и новые слова. На рисунке удобно показать школьный звонок, тетрадь и слово «урок», чтобы буква У запомнилась лучше.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Ура, получилось!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радуются и громко кричат: «Ура!» Рядом может быть улей, улитка и даже весёлый удав из картинки. Такие забавные слова легко рассматривать, называть вслух и находить в них знакомый звук [у].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ау, уа и уо помогают услышать звук [у] в разных сочетаниях. Их можно тянуть голосом и читать медленно, как маленькую песенку.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с буквой 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бу, гу, ду, ку, лу, му, ну, ру, су, ту удобны для тренировки. В них буква У хорошо слышится после согласной и запоминается без труда.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уверенно читает слоги, ему легче собирать из них слова. Так чтение становится не набором букв, а понятной и живой речью.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короткие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двух букв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Ум, ус и уж короткие, как быстрые шаги. Их удобно читать по звукам, потому что буква У сразу помогает собрать слово целиком.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Длиннее, но всё ещё просто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читается дольше, чем ум или ус, но остаётся понятной. Такое слово тренирует внимание и показывает, как буква У работает в середине и в начале.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понятным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Уха, утка и укус легко представить на картинке. Когда слово связано с ярким образом, ребёнку проще запомнить его и заметить букву 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коротких слов важно не торопиться и произносить каждый звук чётко. Тогда слово складывается легко, а буква У звучит ясно и уверенно.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урока: примеры слов утка, ухо, урок, улыбка.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примере помогают сразу услышать звук [у] в начале.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слова особенно удобно для первоклассника: звук [у] слышится чётко и сразу выделяется среди других звуков.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слово целиком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произносит слово и замечает, что звук [у] не всегда стоит первым. Так легче услышать его в словах луна и муха.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находим звук после согласного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[у] часто идёт после согласного: сук, кукла, мука. Это помогает увидеть, как буква соединяет звуки в одно слово.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читаем и сравниваем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произносятся и читаются рядом, становится заметно, что буква У может быть не только в начале. Так чтение становится точнее и спокойнее.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[у] встречается в середине слова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урок ярче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«ура»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радостное слово сразу поднимает настроение. В нём звук [у] слышится громко и ясно, поэтому его легко повторять хором.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У будто «поёт» сама. Её удобно тянуть, а значит, можно лучше почувствовать голос, дыхание и чистое звучание гласного.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«у-у-у» и «ухо-ухо» звучат смешно и запоминаются быстро. Они помогают детям слушать звук внимательно и не скучать на уроке.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картинках к букве 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на пруду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утка спокойно плывёт по воде, и звук [у] слышится уже в самом начале слова. Рядом можно показать пруд, траву и маленьких утят. Такая иллюстрация сразу связывает букву с живой сценкой.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и его жильцы
</a:t>
            </a:r>
            <a:pPr algn="l" indent="0" marL="0">
              <a:lnSpc>
                <a:spcPct val="130039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легко узнаётся по форме, а слово «улей» помогает услышать звук [у] в начале. На рисунке можно показать пчёл, которые трудятся вокруг домика. Получается наглядная и понятная история без лишних слов.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Удочка у берега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Удочка знакома детям и вызывает интерес, потому что рядом можно представить рыбалку и спокойную воду. В слове чётко слышится звук [у], а сама картинка помогает запомнить букву через предмет из жизни.
</a:t>
            </a:r>
            <a:endParaRPr lang="en-US" sz="11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не только на форму, но и на место буквы в слове. Тогда глаз и ухо вместе подсказывают правильный выбор без лишних догадок.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Ч отличается «уголком» сверху и другой общей формой. Если рассматривать буквы рядом, дети быстрее замечают, где У, а где совсем другая буква.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букву У с И: у У две расходящиеся линии, а у И линии стоят ближе друг к другу и выглядят иначе. Такое сравнение помогает не ошибиться при чтении.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буквой Л её тоже легко перепутать, если смотреть невнимательно. У буквы У есть нижнее соединение и наклон, а Л выглядит как простая острая опора.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букву У с похожими буквами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«Утка плывёт». В этом предложении легко увидеть букву У в первом слове и сразу понять, о ком идёт речь. Короткая фраза читается без спешки и страха.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Миши урок». Здесь буква У встречается дважды и помогает прочитать не отдельные слова, а маленькое сообщение. Такое предложение похоже на настоящий школьный эпизод.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Оли ухо болит». Это предложение показывает, что буква У может встречаться в разных словах внутри одной фразы. Читать его интересно, потому что смысл сразу понятен.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с буквой 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Произносим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говорит слово вслух и слушает, где слышится звук [у]. Так легче заметить его в начале, как в словах утка и урок.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Считаем все звуки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произнесения слова звуки называют по порядку. Это помогает увидеть, сколько звуков в слове и где именно находится буква 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ударный слог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ударение, чтобы слово звучало правильно. Даже простое слово при разборе становится понятнее и аккуратнее для чтения и письма.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место буквы 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сравнивают разные слова: в одних [у] стоит в начале, а в других — в середине, как в слове луг. Так закрепляется новое знание.
</a:t>
            </a:r>
            <a:endParaRPr lang="en-US" sz="1174" dirty="0"/>
          </a:p>
        </p:txBody>
      </p:sp>
      <p:sp>
        <p:nvSpPr>
          <p:cNvPr id="11" name="Text 4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звуковой разбор слова с буквой У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буква У помогает в чтении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У хорошо сочетается с согласными и помогает быстро складывать слоги. Когда слог читается уверенно, слово собирается почти как пазл.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фразам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слогов можно читать короткие предложения. Буква У помогает сделать этот шаг спокойным: слова соединяются, и появляется маленький текст.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[у] легко услышать в знакомых словах. Это учит ребёнка замечать первый звук и быстрее узнавать слово, даже не дочитав его до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узнаёт букву У в словах, он читает смелее. А уверенное чтение обычно сопровождается хорошим настроением и даже лёгкой улыбкой.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ребёнка узнать букву У среди других букв. Это показывает, запомнил ли он её форму, наклон и отличие от похожих знаков.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задание прочитать слоги с буквой У. Если чтение идёт без долгих пауз, значит, звук [у] уже хорошо слышится и соединяется с другими звуками.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найти звук [у] в словах и назвать, где он стоит. Такое упражнение помогает увидеть букву не только глазами, но и «ушами».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предложить выбрать подходящую картинку или составить короткое слово. Эти задания показывают, умеет ли ученик применять новую букву в чтении и письме.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знание буквы У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умеют узнавать букву У, читать слоги и короткие предложения, а ещё находить звук [у] в словах. Это отличный шаг к уверенному чтению.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У уже знакома!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2026-05-21T15:53:21Z</dcterms:created>
  <dcterms:modified xsi:type="dcterms:W3CDTF">2026-05-21T15:53:21Z</dcterms:modified>
</cp:coreProperties>
</file>