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мир тундры: растительность, климат и её значение для природы.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растительность высокогорий и северных широт: основные темы и значение
</a:t>
            </a:r>
            <a:endParaRPr lang="en-US" sz="22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климат тундры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простирается вдоль берегов Северного Ледовитого океана и на высокогорьях. Здесь преобладает холодный климат с промерзшей почвой, коротким летом и длинной зимой с полярными днями и ночами — факторы, определяющие рост растений.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тундры и их влияние на растения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Продолжительные морозы и низкие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Среднегодовая температура вокруг −12°C с долгими холодами влияет на замедленное развитие растительности. Такие условия требуют от растений уникальных адаптаций для выживания.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количество осадков и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менее 400 мм в год при низкой влажности создают непростые условия для увлажнения почвы. Вечная мерзлота приводит к скоплению воды в верхних слоях, вызывая заболачивание.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светового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 ночь влияют на фотосинтез — в летние месяцы растения используют максимум света, что позволяет им быстро расти в короткий период.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почвы тундры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тундры тонкие и малоплодородные, с преимущественно кислой реакцией, что затрудняет доступ к питательным веществам для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занимает значительную часть почвенного профиля, ограничивая проникновение корней и водопроницаемость.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оттаивании снега развивается заболоченность, создавая специфические условия для роста характерных видов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растительного покрова в тундре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лишайники: основа растительности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покрывают большую часть поверхности, создавая основу экосистемы. Ягель и сфагнум играют важную роль в сохранении влаги и питательных веществ.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кустарники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берёза и полярная ива — главные представители кустарниковой флоры, адаптированные к низкому росту и холодному климату, они защищают почву от эрозии.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и цветы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Злаки, осоки и полярные цветы, такие как арктический мак, образуют дернинный покров, устойчивый к ветру и температурным перепадам, поддерживая биоразнообразие.
</a:t>
            </a:r>
            <a:endParaRPr lang="en-US" sz="10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26407"/>
            <a:ext cx="4873500" cy="17630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растения тундры: типы и особенности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растений и их приспособления для жизни в суровых условиях тундры.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обладают уникальными приспособлениями для выживания в холодном и ветреном климате.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ботанике тундры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условиям тундры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и компактный рост растений снижает повреждения от холодного ветра и помогает сохранять тепло.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густыми волосками уменьшает испарение влаги и защищает от ожогов ультрафиолетом.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жизненный цикл позволяет растениям цвести и размножаться в короткое лето за 1-2 месяца.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корневая система и подземные органы обеспечивают накопление питательных веществ и восстановление после зимы.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и лишайников в тундре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занимают обширные площади и служат важным источником пищи для северных оленей в суровые зимы.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задерживают влагу и создают микроклимат, необходимый для роста других растений и микроорганизмов.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кустарники в экосистеме тундры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 и стелющиеся формы снижают воздействие ветра и холода, защищая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укрепляет почву, предотвращая эрозию и сохраняя структуру грунта.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Опушённые листья уменьшают испарение влаги, обеспечивая растениям дополнительную защиту в засушливых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и цветковые растения тундры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 осоки образуют плотные дернины, защищая почву от ветровой эрозии.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цветки привлекают насекомых для опыления, несмотря на краткий период цветения.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рост происходят быстро, достигая максимума в длинные световые дни июля.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часто происходит и ветром, что обеспечивает репродуктивный успех в суровых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строение растений тундры: способы защиты от экстремальных воздействий
</a:t>
            </a:r>
            <a:endParaRPr lang="en-US" sz="2054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листьев покрыты восковыми или войлочными слоями, а морфологические особенности, такие как розетки или укороченные побеги, уменьшают испарение влаги и защищают от сильных ветров.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тундры имеют серебристо-зелёные, красноватые или пурпурные окраски, что помогает им отражать слишком яркий ультрафиолет и снижать нагрев листьев под прямыми солнечными лучами.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67408"/>
            <a:ext cx="8625000" cy="23845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тундры и тайги по видам растительности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в растительном покрове тундры и тайги, учитывая тип природной зоны, господствующие растения, структуру и биомассу.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выделяется гораздо меньшим разнообразием и биомассой растений, в отличие от обширной и сложной растительности тайги.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растительности России, 2020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динамика роста растений в тундре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фотосинтеза резко возрастает с наступлением лета, достигая пика в июле, после чего быстро снижается с приближением осени и начала полярной ночи.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 адаптированы к короткому вегетационному периоду, что отражается в высоком темпе роста летом и минимальной активности зимой.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Института Арктики и Антарктики, 2022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растительности в тундровых экосистемах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растения предотвращают эрозию почвы, фиксируя грунт своими корнями и образуя плотный покров, защищающий от ветров и ускоряющих формирование почвенного слоя.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служит пищей и укрытием для многочисленных животных, включая северного оленя и леммингов, поддерживая целостность пищевых цепей и биоразнообразие в регионе.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создаёт микроклиматы, подходящие для жизнедеятельности почвенных микроорганизмов, важных для круговорота веществ в экосистеме.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Высокогорная тундра: отличия и эндемики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Растения-эндемики высокогорной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высокогорьях встречаются уникальные виды, такие как дриада восьмилепестковая и альпийский лён. Они устойчивы к ультрафиолету и сильным ветрам, имеют компактное строение и быстро восстанавливаются после повреждений.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высокогорных склонов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Высокогорная тундра представлена редкими и специализированными растениями, приспособленными к суровым условиям. Эти растения играют важную роль в сохранении биоразнообразия и устойчивости горных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тундры: основные звенья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данных — экологические исследования арктических экосистем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растительность тундры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приводит к уменьшению вечномерзлых грунтов и расширению ареалов кустарников за счёт вытеснения лишайников и мохов.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ускоряют процессы эрозии почвы и нарушают сезонные биоритмы растений, что затрудняет их адаптацию к новым условиям.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виды растений, ранее не встречавшиеся в тундре, что ведёт к изменениям в привычном биоценозе и цепях питания.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связанные с влиянием человека на флору тундры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добычи полезных ископаемых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инфраструктуры для добычи нефти и газа разрушает моховой покров и лишайники, вызывая деградацию почвы и снижение биоразнообразия.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Выпас оленей и строительные работы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выпас оленей приводит к деградации растительности, а дороги и прочие конструкции способствуют эрозии и вторжению инвазивных видов, угрожая экосистеме тундры.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растительного покрова тундры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 и заповедников, таких как Таймырский биосферный заповедник, помогает сохранять уникальные экосистемы и редкие виды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нагрузкой на пастбища предотвращает чрезмерный выпас оленей, что способствует восстановлению мохового и лишайникового покрова.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для местных жителей повышают информированность об охране природы и сохранении растительности тундры.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выявляют уязвимые виды и разрабатывают методы их сохранения, укрепляя взаимодействие науки и охраны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тундры: ключ к устойчивости северных экосистем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 поддерживают климат и экологический баланс, являясь основой жизни северных регионов. Их охрана требует совместных усилий общества, науки и власти для сохранения природы.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2026-05-08T17:36:29Z</dcterms:created>
  <dcterms:modified xsi:type="dcterms:W3CDTF">2026-05-08T17:36:29Z</dcterms:modified>
</cp:coreProperties>
</file>