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«Строптивый корнет» и строка о поэте: тема свободы, чести и вдохновения
</a:t>
            </a:r>
            <a:endParaRPr lang="en-US" sz="2299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выбора, честь героя и вдохновение поэта в одном сюжете.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эпоха: мир службы, чести и поэзии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тему, важно увидеть её время: дворянская служба, строгие правила поведения, дуэли и культ личного достоинства. На этом фоне особенно выразительны и молодой офицер, и поэт, ищущий своё призвание.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«строптивый» в литературном образе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«Строптивый» — это человек упрямый, несговорчивый и склонный поступать по-своему, даже когда от него ждут покорности.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такое слово сразу создаёт напряжение: герой как будто спорит не только с людьми, но и с навязанными правилами.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Строптивость можно читать по-разному: как недостаток характера или как признак внутренней самостоятельности, которая не позволяет сломать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Мундир, который говорит о характере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Корнет в русской культуре XIX века — это молодой офицер, ещё очень близкий к возрасту горячих решений. Его легко представить в аккуратном мундире, с эполетом и саблей, потому что внешняя собранность здесь неотделима от внутреннего пыла.
</a:t>
            </a:r>
            <a:endParaRPr lang="en-US" sz="107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зал и военная выправка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живёт сразу в двух мирах: служба требует дисциплины, а дворянский салон — умения держаться уверенно и с достоинством. Поэтому для иллюстрации подходят интерьер начала XIX века, зеркало, свечи и фигура офицера, привыкшего к вниманию общества.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как часть повседневности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корнета строится на ощущении, что репутация зависит от каждого слова и жеста. Он не просто военный человек, а молодой дворянин, для которого честь, манера поведения и смелость составляют единый образ.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Корнет как образ молодого дворянина XIX века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строка о назначении поэта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«пока не требует поэта к священной жертве Аполлон» показывает: настоящее творчество не возникает по приказу и не подчиняется расписанию.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Аполлона отсылает к античности, где этот бог считался покровителем искусства, гармонии и высокого духовного начала.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этой строке живёт по внутреннему вдохновению, а не ради выгоды, славы или внешнего долга перед кем-то другим.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строки в том, что поэзия становится свободным, но ответственным служением, где важны и талант, и верность призванию.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163973"/>
            <a:ext cx="5139684" cy="1428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Корнет и поэт: сравнение двух образов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разные жизненные роли объединяет стремление к достоинству.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Корнет и поэт различаются по сфере деятельности, но оба утверждают внутреннюю независимость и личную ответственность.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русской литературы пушкинской эпохи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характера и нормы в литературе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воля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Строптивый герой не принимает готовых решений без проверки. Он действует так, будто обязан сохранить собственное мнение, даже если это осложняет отношения с окружающими.
</a:t>
            </a:r>
            <a:endParaRPr lang="en-US" sz="878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принципов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возникает не только из-за упрямства. Часто герой сталкивается с ситуацией, где нужно доказать верность своим убеждениям и не поступиться ими ради удобства.
</a:t>
            </a:r>
            <a:endParaRPr lang="en-US" sz="891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требует послушания, а герой ощущает это как ограничение. На таком столкновении характеров и правил строится напряжение многих произведений XIX века.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близок романтическому герою: он остро переживает несправедливость, болезненно реагирует на давление и делает свой выбор с сильным чувством.
</a:t>
            </a:r>
            <a:endParaRPr lang="en-US" sz="895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 строптивого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характер героя приводит к конфликту и нравственному выбору.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как ключевое понятие офицерского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офицерской среде честь означала верность слову, готовность отвечать за поступок и уважение к себе, которое нельзя было потерять без последствий.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молодого дворянина зависела от взгляда товарищей и общества: одно неосторожное действие могло изменить отношение к человеку надолго.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честь часто становится причиной дуэли, ссоры или трудного выбора, потому что это не отвлечённая идея, а жизненное правило.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Аполлона и тема поэтического вдохновения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в античной культуре — бог света, искусства и гармонии, поэтому его имя в литературе связано с высоким творчеством и вдохновением, а не с повседневной выгодой.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строка подчёркивает: поэт пишет не по принуждению, а по внутреннему призванию. Поэтому для визуального образа уместны статуя, лира, рукопись и мягкий свет.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темы, связанные с образом корнета и поэта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объединяет военную и поэтическую сферы, поэтому его смысл шире одного характера или одной строки.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свобода и столкновение с нормой; честь и вдохновение раскрывают внутреннее достоинство героя и поэта.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формулировки темы и пушкинской строки «пока не требует поэта к священной жертве Аполлон».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 — военный и светский — сталкиваются в одном характере.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образа корнета в русской прозе и поэзии первой половины XIX века.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делает героя особенно заметным: внешняя дисциплина соседствует с внутренней самостоятельностью.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73680"/>
            <a:ext cx="5139684" cy="24413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 и их художественное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показывают, как личность героя входит в конфликт с окружением и почему этот конфликт становится художественно значимым.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черты работают на один результат: герой выглядит сильным, но уязвимым, поэтому его внутренний конфликт становится главным смыслом образа.
</a:t>
            </a:r>
            <a:endParaRPr lang="en-US" sz="812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героя по заданной теме и общим принципам литературного разбора.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личного характера и эпохи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дворянской среде особенно важны служба, репутация и соблюдение правил. Молодой офицер сразу оказывается в системе, где каждый поступок замечают и оценивают.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пушкинской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показывают героя, который сталкивается с общественной нормой. Его характер раскрывается через выбор, спор и напряжение между долгом и личной волей.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строптивого корнета становится типичным для эпохи: он соединяет исторический быт, внутреннюю свободу и нравственный конфликт, понятный читателю и сегодня.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строки к смыслу пушкинской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слова о поэте к идее вдохновения, свободы и высокой ответственности в поэзии.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эпохи, помогающие понять тему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Мундир, эполет, сабля и салонный интерьер передают мир офицера. Эти детали подчёркивают дисциплину, статус и ожидание безупречного поведения в дворянском обществе.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кабинет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перо, свеча и кабинет поэта создают другой мир — сосредоточенный и тихий. Здесь важны мысль, вдохновение и работа внутреннего голоса.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свободы: корнет и поэт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теме понимается не как отсутствие рамок, а как способность сохранить достоинство внутри этих рамок.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корнета сильнее давление правил, у поэта — роль внутреннего призвания; оба образа показывают свободу как нравственный выбор.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теме и пушкинской формуле о поэте.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строптивость героя нельзя понимать только как недостаток, а стоит увидеть в ней и попытку сохранить собственное достоинство и право на выбор?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первой половины XIX века честь становится не отвлечённым понятием, а причиной ссоры, дуэли или важного нравственного решения?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у Пушкина не изображён как человек, работающий по приказу, и что означает для него внутреннее призвание?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корнета и поэта, если один служит в армии, а другой — искусству, и почему обоим важна духовная независимость?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литературного анализа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55821"/>
            <a:ext cx="5139684" cy="2244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детали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темы помогают увидеть, как из отдельных образов складывается общий смысл о свободе, достоинстве и 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уточняет тему с новой стороны: характер, призвание, долг и вдохновение вместе создают целостный образ личности.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слов и образов, связанных с темой презентации.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5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свобода, честь и поэтическое предназначение
</a:t>
            </a:r>
            <a:endParaRPr lang="en-US" sz="3558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корнета и пушкинская строка о поэте показывают, что сила личности измеряется не только послушанием, но и верностью своему призванию, чести и внутренней свободе.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2026-05-23T02:39:47Z</dcterms:created>
  <dcterms:modified xsi:type="dcterms:W3CDTF">2026-05-23T02:39:47Z</dcterms:modified>
</cp:coreProperties>
</file>