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 XIX — начале XX века: основные темы и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индустриализации, революций, идеологий и модернизации государств Европы.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Наполеоновских войн Европа восстанавливалась. Резкий рост промышленности и населения, политическая раздробленность требовали реформ и укрепления государств.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ситуация Европы на старте XIX века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закрепил новые границы Европы и вернул на престолы свергнутых монархов по принципу легитимизма. Это создало основу стабилизации после войн Наполеона.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1815 года и реставрация монархий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поддержания порядка образовали Священный союз, включавший Россию, Австрию и Пруссию. Тем не менее, напряжённость из-за смены власти и идей национализма сохранялась.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«Весна народов» в Австрийской империи
</a:t>
            </a:r>
            <a:pPr algn="ctr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Австрии революция 1848 года привела к отмене феодальных привилегий и началу конституционных реформ. Несмотря на подавление восстания, посеяны семена национального самосознания.
</a:t>
            </a:r>
            <a:endParaRPr lang="en-US" sz="1381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в Франции и Италии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 1848 года свергла монархию и провозгласила Вторую республику. В Италии восстания ускорили объединение страны и рост национализма, хотя конфликтов было много.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1848 года: причины и последствия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Либерализм выступал за свободу личности и парламентскую систему, расширяя права граждан и стимулируя реформы во многих странах Европы.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развитие новых политических идеологий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Социализм, опираясь на идеи Маркса и Энгельса, боролся за равенство и защиту интересов рабочих, формируя первые профсоюзы и политические партии.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Консерватизм придерживался традиционных ценностей и поддерживал монархию, выступая против революционных изменений и радикальных перемен.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Германии и Италии коренным образом изменило границы Европы, создав крупные национальные государства вместо множества мелких княжеств.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политической карты и национальные движения
</a:t>
            </a:r>
            <a:endParaRPr lang="en-US" sz="242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Национализм укреплял единство народов, но одновременно провоцировал конфликты и соперничество, особенно на Балканах, где формировались новые независимые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революция: распространение и социальные изменения
</a:t>
            </a:r>
            <a:endParaRPr lang="en-US" sz="2655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 развитие в Великобритании и Бельгии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стартовала в Англии и быстро охватила Бельгию с её угольными шахтами. Паровые машины и механизация кардинально изменили процессы производства и транспорт.
</a:t>
            </a:r>
            <a:endParaRPr lang="en-US" sz="1297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 Германии и Франции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и Франции активно строились фабрики, развивалась металлургия и машиностроение. Растущие города притягивали рабочих, формируя новый класс и изменяя социальный ландшафт.
</a:t>
            </a:r>
            <a:endParaRPr lang="en-US" sz="138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население Европы удвоилось, что приводило к массовой урбанизации и росту крупных городов.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Стремительное увеличение городского населения вызывало проблемы жилья и санитарии, требовало социальных реформ и инфраструктуры.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демографические данные,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взрыв и быстрый рост городов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новых отраслей — химической, электротехнической, машиностроительной промышленности — способствовал модернизации экономики и появлению новых рабочих мест.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экономики и формирование рынка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банковской системы, железнодорожного сообщения и бирж усилило конкуренцию между странами, ускоряя торговые и финансовые отношения в Европе.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 метро — революция в транспорте
</a:t>
            </a:r>
            <a:pPr algn="ctr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железная дорога в Англии (1825) и лондонский метрополитен (1863) сократили время перемещений, связали города и способствовали развитию экономики и туризма.
</a:t>
            </a:r>
            <a:endParaRPr lang="en-US" sz="1378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 электрическое освещение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телефона Александром Беллом в 1876 году и появление электрического освещения изменили способы общения и жизни в городах, обеспечив их безопасность и комфорт.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Научно-технический прогресс и его влияние на повседневную жизнь
</a:t>
            </a:r>
            <a:endParaRPr lang="en-US" sz="265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аристократия теряла прежнее влияние, а средний класс рос, приобретая всё больше прав и возможностей для образования и бизнеса.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перемены и быт европейцев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обязательного школьного образования повысило уровень грамотности и дало детям из разных слоёв общества доступ к знаниям.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Профсоюзы стали массовыми организациями, активно борющимися за права рабочих, сокращение рабочего дня и улучшение условий труда.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реформы, как в Англии и Франции, устанавливали ограничения детского труда и продолжительность рабочего времени, меняя повседневную жизнь.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5350" y="1588841"/>
            <a:ext cx="3248100" cy="260101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2350" y="1587500"/>
            <a:ext cx="4818000" cy="11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Италии завершилось в 1861 году с провозглашением Королевства Италия. Главную роль сыграли Гарибальди и Кавур, объединившие разрозненные территории под одной властью.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национальных государств: Италия и Германия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026800"/>
            <a:ext cx="4818000" cy="11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объединилась в 1871 году, объявив Второй рейх после победы в Франко-прусской войне. Бисмарк стал архитектором объединения, которое существенно изменило политический баланс в Европе.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и эмоциональная экспрессия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романтизма вдохновляло авторов, таких как Гёте и Шиллер, на создание эмоциональных и национально ориентированных произведений, отражавших дух эпохи и любовь к родине.
</a:t>
            </a:r>
            <a:endParaRPr lang="en-US" sz="1273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Импрессионизм и новаторство в живописи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Моне и Ренуар привнесли в искусство свежесть света и цвета, создавая полотна, передающие мгновенные впечатления об атмосфере и природе.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Архитектурный модерн и символизм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 Гауди в Барселоне воплотил идеи модерна в уникальных зданиях, сочетающих природные формы и инновационные техники, что стало вкладом в мировое искусство.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и новации в XIX веке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между этими союзами обостряло политическую ситуацию, усиливая гонку вооружений и расширяя сферу влияния в колониях.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Европы на два крупных блока создало опасную атмосферу взаимного недоверия, способствовавшую развязыванию глобального конфликта.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и аналитика, начало XX века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Военно-политические блоки и напряжение накануне войны
</a:t>
            </a:r>
            <a:endParaRPr lang="en-US" sz="23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Германии (1871)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Завершилось формированием единого государства под властью Пруссии после серии победоносных войн.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Парламентские реформы в Великобритании (1832, 1867)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избирательного права способствовало росту политического участия новых слоев населения.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Июльская революция во Франции (1830)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монархии привела к усилению буржуазных сил и началам либеральных реформ в государстве.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в России (1861)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II освободил крестьян, что стало основой для дальнейших социальных и экономических преобразований.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и реформы в Европе XIX века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XIX века ознаменовалась активным расширением европейских империй: Великобритания и Франция контролировали значительные территории в Азии и Африке.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экспансия: масштабы и последствия
</a:t>
            </a:r>
            <a:endParaRPr lang="en-US" sz="277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приносила экономическую выгоду, но также вызывала сопротивление и конфликты с коренными народами, создавая долгосрочные политические проблемы.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фабрик и массового производства
</a:t>
            </a:r>
            <a:pPr algn="ctr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Текстильная и металлургическая отрасли претерпели кардинальные изменения: фабрики заменили мелкие мастерские, что увеличило масштаб производства и изменило условия труда рабочих.
</a:t>
            </a:r>
            <a:endParaRPr lang="en-US" sz="1343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и их влияние на экономику
</a:t>
            </a:r>
            <a:pPr algn="ctr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паровых машин, развитие электроэнергетики и химической индустрии ускорили процессы и повысили производительность, но привели к экологическим вызовам.
</a:t>
            </a:r>
            <a:endParaRPr lang="en-US" sz="1397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Индустриализация: ключевые изменения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108" y="1366025"/>
            <a:ext cx="3860984" cy="316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конфликты, участников и итоги, повлиявшие на политическую карту и военное дело Европы.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войны способствовали модернизации армий, изменили расстановку сил и подготовили почву для новых конфликтов в Европе.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истории и энциклопедии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войны XIX века и их последствия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технического прогресса и экономической интеграции сопровождался усилением международной конкуренции и политической напряжённости.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Противоречия и итоги развития Европы к началу XX века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свободы и национальные движения укреплялись, но межгосударственные конфликты и гонка вооружений создали угрозу масштабной войны.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противоречия сформировали сложное лицо современной Европы, заложив основы для дальнейших исторических событий XX века.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400" y="302595"/>
            <a:ext cx="2865900" cy="26252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8000" y="302550"/>
            <a:ext cx="3471900" cy="40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XIX — начала XX века: ключ к пониманию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заложил основы индустриального и политического развития, сформировал национальные государства и обществознание, подготовив мир к вызовам XX века.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2026-05-10T23:15:37Z</dcterms:created>
  <dcterms:modified xsi:type="dcterms:W3CDTF">2026-05-10T23:15:37Z</dcterms:modified>
</cp:coreProperties>
</file>