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Земли: где живут люди и почему это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уже превысило 8 миллиардов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населения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объясняет, где и почему живут люди, как они перемещаются и как меняется их численность. Она помогает сравнивать страны по важным показателям и видеть связь населения с природой и уровнем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75" y="1369700"/>
            <a:ext cx="236250" cy="18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3" y="2144074"/>
            <a:ext cx="165375" cy="18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300" y="2918468"/>
            <a:ext cx="189000" cy="18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00" y="3692861"/>
            <a:ext cx="189000" cy="18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488" y="4435625"/>
            <a:ext cx="212625" cy="18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 населения
</a:t>
            </a:r>
            <a:endParaRPr lang="en-US" sz="26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52550" y="122544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людей живет в мире, стране, регионе или городе. Этот показатель помогает оценить масштабы расселения и сравнивать территории между собой по количеству жителей.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752550" y="1999831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число новорожденных за определенный период. По рождаемости судят, насколько быстро пополняется население и как меняется его возрастной состав в будущем.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752550" y="2774225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людей умирает за определенное время. Вместе с рождаемостью этот показатель помогает понять, растет население или, наоборот, сокращается.
</a:t>
            </a:r>
            <a:endParaRPr lang="en-US" sz="1015" dirty="0"/>
          </a:p>
        </p:txBody>
      </p:sp>
      <p:sp>
        <p:nvSpPr>
          <p:cNvPr id="14" name="Text 5"/>
          <p:cNvSpPr txBox="1"/>
          <p:nvPr/>
        </p:nvSpPr>
        <p:spPr>
          <a:xfrm>
            <a:off x="752550" y="3548619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переезды людей между территориями внутри страны и между странами. Миграция меняет численность населения, особенно в крупных городах, столицах и районах с работой.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752550" y="429138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сколько человек приходится на 1 км², а возрастной состав — долю детей, взрослых и пожилых. Эти данные раскрывают особенности расселения и жизни населения.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население Земли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ускорился в XX веке, когда сократились потери от болезней и голода.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увеличивалась все быстрее, но современный рост связан прежде всего с улучшением условий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исторические оценки численности населения, 1804–2022.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большинство людей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населения Земли сосредоточена в Азии. Здесь находятся крупнейшие по численности населения страны, а также множество густонаселенных равнин и долин с удобными условиями для жизни.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впереди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там, где есть работа, транспорт, вода и школы. Поэтому большие города растут быстрее, чем сельские районы, и становятся центрами расселения.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густонаселенных местах дома стоят близко друг к другу, улицы заполнены транспортом, а свободной земли мало. Такой облик особенно характерен для мегаполисов и промышленных районов.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климат, равнинный рельеф, доступ к воде и развитое хозяйство обычно привлекают больше жителей. Суровая природа и труднодоступные территории заселены заметно слабее.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важны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страны, где живет наибольшее число людей, и примерный масштаб их 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сосредоточивают огромную долю населения мира, причем четыре из них находятся в Азии.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национальные статистические оценки, 2023–2024.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Земли быстро росло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644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Прививки, лекарства и помощь врачей снизили риск тяжелых болезней. Люди стали реже умирать в детстве и чаще доживать до взрослого и пожилого возраста.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44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стала лучше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9498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канализация и более безопасная пища уменьшили распространение инфекций. Благодаря этому смертность заметно снизилась во многих странах мира.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19500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улучшились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119838" y="3110214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продолжительность жизни выросла, поэтому население стало увеличиваться быстрее, чем раньше. Когда люди живут дольше, общее число жителей растет.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119850" y="2656651"/>
            <a:ext cx="2759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стала длиннее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жизни влияют на демографические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быстрым и медленным ростом населения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Африки к югу от Сахары население увеличивается особенно быстро. Этому способствует высокая рождаемость и большое число молодых людей в общей структуре населения.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592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79270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Европы и в Японии численность населения растет очень слабо или даже уменьшается. Здесь семьи обычно меньше, а пожилых людей становится больше.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3179285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096959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населения в мире идет не одинаково: одни страны проходят этап быстрого прироста, а другие уже сталкиваются со старением и низкой рождаемостью.
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96974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демографические пути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находится в трудоспособном возрасте, что важно для экономики, школы и рынка труда.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населения постепенно меняется: пожилых становится больше, поэтому возрастные нагрузки на общество растут.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 которых живет большинство людей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кварталы, плотный поток машин и метро рядом с жилыми районами показывают, почему люди выбирают города. Здесь проще найти работу, получить образование и пользоваться транспортом, водой и услугами каждый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растут вверх и вширь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городах мира население уже превышает 30 миллионов человек. Новые районы появляются на окраинах, а центр становится плотнее, чтобы разместить жилье, офисы, дороги и общественный транспорт.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ритме большого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городской пейзаж отражает не только число жителей, но и их образ жизни. Чем больше людей, тем важнее удобные дороги, связь между районами и пространство для работы, учебы и 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258" y="1080000"/>
            <a:ext cx="5737683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населения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насколько тесно люди размещены на территории. В разных странах она отличается в десятки и тысячи раз.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характерна для очень небольших или густонаселенных стран, а низкая — для стран с большими территориями, суровым климатом и редкой заселенностью.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справочники и оценки по странам, актуальные значения на 2020-е годы
</a:t>
            </a:r>
            <a:endParaRPr lang="en-US" sz="7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людей по миру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туда, где легче учиться, найти работу и построить карьеру. Такие перемещения особенно заметны между селом и городом, а также между разными странами.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возможностей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причиной переезда становятся семейные обстоятельства, желание воссоединиться с близкими или стремление к более безопасной жизни. В таких случаях миграция меняет состав населения в принимающих регионах.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безопасность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усиливает рост столиц, крупных городов и промышленных центров. Там быстрее увеличивается число жителей, а значит, возрастает потребность в жилье, транспорте и рабочих местах.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города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меняет численность населения стран и может делать одни государства более молодыми, а другие — теряющими трудоспособное население. Поэтому миграция важна для экономики и планирования.
</a:t>
            </a:r>
            <a:endParaRPr lang="en-US" sz="1033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потоки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Рождаемость, смертность и естественный прирост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зависит от разницы между числом родившихся и умерших. Даже небольшое различие за год сильно меняет численность населения за десятилетия.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рождаемость и ниже смертность, тем быстрее растет население. При низком приросте общество стареет, а в отдельных странах численность может сокращаться.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демографические показатели, учебная схема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70074"/>
            <a:ext cx="154200" cy="15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62" y="1862724"/>
            <a:ext cx="126675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8641"/>
            <a:ext cx="154200" cy="13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8206" y="1862724"/>
            <a:ext cx="147788" cy="168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растет, а значит, увеличивается потребность в продуктах. Сельское хозяйство должно производить больше еды, но важно сокращать потери и не допускать лишних выбросов ресурсов.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живет на территории, тем выше спрос на чистую воду. Для городов, сельского хозяйства и промышленности нужны надежные источники, очистка и экономное использование.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дома, дороги и кварталы занимают большие площади и меняют природный ландшафт. Поэтому при строительстве важно сочетать развитие городов с сохранением зеленых зон.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отопление и транспорт требуют топлива или других источников энергии. Когда потребление растет, возрастает и нагрузка на природу, поэтому особенно важны экономия и эффективные технологии.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людям и природе
</a:t>
            </a:r>
            <a:endParaRPr lang="en-US" sz="3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изменения климата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промышленность и энергетика создают большую часть выбросов парниковых газов в городах. Чем больше людей и предприятий, тем выше спрос на энергию и перевозки.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выбросов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сама по себе не определяет объем выбросов. На них влияют тип электростанций, экономия энергии, качество транспорта и то, насколько город удобно спланирован.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панели, общественный транспорт и более компактная застройка помогают уменьшать нагрузку на климат. Такие меры показывают, что развитие города может быть более экологичным.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решения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роста населения Земли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ООН показывают дальнейший рост численности людей, но уже более медленными темпами, чем в прошлом веке.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будет населена еще больше, но прирост постепенно замедлится. Это усилит значение образования, медицины, городского планирования и бережного использования ресурсов.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прогнозы численности населения мира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старение населения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семьи становятся меньше, доля детей в населении постепенно сокращается. Это особенно заметно в странах, где люди позднее вступают в брак и реже заводят много детей.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меньше детей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улучшение питания и условий жизни увеличивают продолжительность жизни. Поэтому пожилых людей становится больше, а средний возраст населения растет.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дольше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доли пожилых людей увеличивается нагрузка на медицину, пенсии и социальную поддержку. При этом опыт старшего поколения становится важным ресурсом для семьи и общества.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структура общества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нужно заранее планировать школы, больницы, жилье и систему социальной помощи. Это помогает учитывать интересы детей, взрослых и пожилых людей одновременно.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задачи государства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качество жизни: от нагрузки к решениям
</a:t>
            </a:r>
            <a:endParaRPr lang="en-US" sz="2326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увеличение численности людей влияет на городские системы и почему планирование помогает избежать дефицита ресурсов.
</a:t>
            </a:r>
            <a:endParaRPr lang="en-US" sz="13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меняется вместе с миром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людей на планете продолжает расти, но все сильнее зависит от рождаемости, медицины, миграции и городского развития. От разумного использования ресурсов зависит, станет ли жизнь лучше для всех.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2026-06-02T13:12:58Z</dcterms:created>
  <dcterms:modified xsi:type="dcterms:W3CDTF">2026-06-02T13:12:58Z</dcterms:modified>
</cp:coreProperties>
</file>