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слова, которые не образуют множественного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только единственного числа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каждый день: молоко, тишина, молодёжь, Москва. Если по ошибке добавить им окончание множественного числа, получится грамматически неверно. Эта тема помогает писать правильно и точнее выражать мысль.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только единственного числа называют singularia tantum. У них в литературной норме есть лишь одна числовая форма — единственное число.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слова, обозначающие вещество, чувство, состояние, собирательность или уникальный объект: молоко, доброта, детвора, Париж.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таких слов — отсутствие обычной формы множественного числа. Поэтому нельзя просто добавить к ним окончание и изменить число.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слова только единственного числа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04555"/>
            <a:ext cx="3962400" cy="1882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слов разные значения, но общий грамматический признак один.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смыслу слова объединяет одно свойство: в норме они не имеют обычного множественного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существительных только единственного числа
</a:t>
            </a:r>
            <a:endParaRPr lang="en-US" sz="1859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множественное число не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попытаться образовать множественное число, значение меняется или форма становится неестественной. Такие слова удобны для точного описания материала, продукта или природного вещества.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молоко, масло, железо, золото, песок, снег и вода называют вещество как целое. Они не разделяют его на отдельные одинаковые предметы, поэтому воспринимаются как одно название.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веществ и материалов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радость, печаль, смелость, доброта называют не предмет, а внутреннее чувство или качество человека. Их нельзя сосчитать по штукам, поэтому множественное число не требуется.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состояния и качества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тишина, свежесть, юность, спокойствие обозначают состояние или признак. В предложении они часто отвечают на вопрос что? и передают общее понятие, а не отдельный объект.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помогают говорить о том, что нельзя увидеть или потрогать, но можно почувствовать, заметить или оценить. Именно поэтому они чаще всего употребляются только в единственном числе.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чаще всего в речи встречаются слова, обозначающие вещества и материалы.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вещественные и отвлечённые существительные; остальные группы встречаются реже.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«существительные только единственного числа»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встречаются чаще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молодёжь, детвора, листва, студенчество, профессура называют множество людей или предметов как одно целое. Внутри этого целого есть отдельные единицы, но слово остаётся одним названием.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удобны, когда важно подчеркнуть общность, а не перечислять всех по отдельности. Они помогают сделать речь короче, точнее и выразительнее.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смысл уже содержит представление о множестве, обычная форма множественного числа здесь не нужна. Именно поэтому в литературной норме такие слова употребляются только в единственном числе.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существительные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существительное только единственного числа
</a:t>
            </a:r>
            <a:endParaRPr lang="en-US" sz="2304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значению и форме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только единственного числа изменяются падежи, но не число: можно сказать нет молока, о тишине, к радости, без золота.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свободно употребляются в разных падежных формах, поэтому в предложении они сочетаются с предлогами и другими словами как обычные существительные.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к основе пытаются добавить окончание множественного числа. Чтобы не ошибиться, нужно помнить: форма числа у этих слов не меняется.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такие слова в предложении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283685"/>
            <a:ext cx="4094100" cy="9813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частые ошибки и нормативные формы слов, которые употребляются только в единственном числе.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обозначает целое вещество или отвлечённое понятие, форма множественного числа обычно не нужна и воспринимается как ошибка.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языка; примеры подобраны по теме урока.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 неправильные варианты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ведут себя по-разному в зависимости от смысла. В одном значении они обозначают вещество или общее понятие и не образуют привычное множественное число, а в другом — конкретные предметы, изделия или виды.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не только на слово, но и на контекст. Хлеб, вода, соль и похожие слова могут менять грамматическое поведение, если меняется их лексическое значение.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могут менять значение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при попытке образовать множественное число у слов с отвлечённым или собирательным значением.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проблемными оказываются названия веществ и материалов; значит, именно их нужно отдельно тренировать при проверке числовой формы.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«существительные только единственного числа». Дата не указана.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работах учеников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06" y="3338023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 редкие употребления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и виды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воды, соли, топлива в специальных текстах могут обозначать запасы, разновидности или партии вещества. В таких случаях форма зависит от значения, а не только от привычного словарного вида.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важнее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в разных контекстах может вести себя по-разному. Чтобы не ошибиться, нужно сначала понять, о чём именно говорится в предложении, а потом проверять грамматическую форму.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и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необычное употребление подходит для школьного текста. Если форма встречается редко или только в особом стиле, её нельзя считать обычной нормой без проверки по словарю.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сомнении лучше обращаться к словарю или учебнику. Это помогает отличить общеупотребительное значение от специального и выбрать форму, которая соответствует литературному языку.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определить, можно ли употреблять множественное число у данного существительного.
</a:t>
            </a:r>
            <a:endParaRPr lang="en-US" sz="11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этой группы называют важные и часто очень абстрактные понятия: доброту, юность, тишину, мир. Благодаря им речь становится точнее и передаёт не только предметы, но и то, что нельзя сосчитать поштучно.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таких слов в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такие существительные помогают объяснять признаки, состояния и явления без лишних слов. В художественных произведениях они создают настроение, подчёркивают образ и делают описание более выразительным.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правильно использовать эти слова, текст звучит естественно и грамотно. Ошибка в числе может исказить смысл, поэтому особенно важно замечать, когда множественная форма невозможна.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темами русского языка
</a:t>
            </a:r>
            <a:endParaRPr lang="en-US" sz="2363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значение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существительное только единственного числа, мало посмотреть на окончание. Сначала нужно понять смысл слова, а затем проверить, существует ли у него обычная форма множественного числа. Именно значение подсказывает, как слово работает в предложении.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без изменения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существительные изменяются по падежам, но не по числам. В словах вроде молока, о тишине и без золота видно, что форма меняется, а числовая характеристика остаётся одной и той же. Это удобно показывать на опорной схеме.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словарная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есть свой род, и его нужно учитывать вместе с числом и падежом. Проверка по словарю помогает не смешивать значение и форму, особенно когда одно и то же слово в разных контекстах ведёт себя по-разному.
</a:t>
            </a:r>
            <a:endParaRPr lang="en-US" sz="10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оказываются слова, которые легко связать с конкретным образом или общим значением.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смысл группы, тем быстрее она узнаётся; собственные имена требуют больше внимания, потому что их нужно запоминать отдельно.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наблюдения по теме урока. Дата не указана.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легче запомнить группы слов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словарь помогает быстро вспомнить значение слова и понять, почему оно не имеет обычной формы множественного числа.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запомнить значение и пример, легче не ошибиться в форме числа и подобрать слово по смыслу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запоминания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только единственного числа легко узнать по значению: они называют вещество, чувство, состояние, собирательность или уникальный объект. Если сомневаешься, проверь слово по словарю и по контексту.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2026-05-22T05:31:25Z</dcterms:created>
  <dcterms:modified xsi:type="dcterms:W3CDTF">2026-05-22T05:31:25Z</dcterms:modified>
</cp:coreProperties>
</file>