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h: мягкий выдох или знак долгого гласного?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Aussprache: буква h в немецком языке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h важно читать правильно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h часто встречается в немецких словах и меняет их звучание. Для русскоязычных учеников она особенно важна: в начале слова слышится, а после гласной обычно не произносится, помогая понять долготу гласного и правильно читать текст.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слова буква h произносится очень легко: это короткий, почти бесшумный выдох. Язык и губы остаются в обычном положении, без напряжённого шума.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 в начале слова: мягкий придыхательный звук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звучат слова Haus, Hund, Hilfe, heute. Слышен не отдельный громкий согласный, а только мягкое начало слова, похожее на лёгкое дыхание перед звуком гласной.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Немецкое начальное h нельзя заменять русским «х». Русский звук твёрже и шумнее, а немецкое h короче, мягче и служит лишь аккуратным началом слова.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6900" y="20561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где h слышится в начале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Haus, Hand, Herbst, helfen, hören и Hunger буква h стоит первой. Она задаёт мягкое, спокойное начало и не превращается в шумный согласный звук.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слов с начальным h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4912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запомнить это правило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читать такие слова вслух, делая лёгкий выдох перед гласной. Тогда начальное h легче отличить от русской «х» и правильно запомнить звучание слова.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933358"/>
            <a:ext cx="3287100" cy="8942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 после гласной: буква пишется, но не произносится отдельно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гласной буква h обычно показывает долгий звук и не читается сама по себе.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h не звучит отдельно, но помогает понять, что предыдущий гласный нужно тянуть дольше.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Немецкая орфография и правила чтения для базовой школьной лексики.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1736382"/>
            <a:ext cx="673200" cy="5385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838812"/>
            <a:ext cx="673200" cy="59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50" y="4010262"/>
            <a:ext cx="67320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h помогает различать долгие и краткие гласные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07425" y="166246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Гласный тянется дольше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fahren, gehen и wohnen буква h подсказывает, что гласный нужно произносить спокойно и протяжно, без резкого обрыва.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213856" y="279481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становится точнее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ученик видит h после гласной, он быстрее понимает, что звук не краткий. Это помогает читать новые слова увереннее и без лишних догадок.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213856" y="400366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путать похожие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похожих словах без h гласный часто звучит короче. Поэтому буква h помогает заметить разницу в чтении и избежать типичной ошибки.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роли буквы h в немецком языке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буква в разных позициях работает по-разному и влияет не только на звук, но и на способ чтения слова.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немецком языке значение буквы h зависит от её места в слове: в начале она слышится, после гласной — помогает удлинить звук.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3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базовой учебной лексики: Haus, Hilfe, Hunger, sehen, wohnen, fahren, Uhr.
</a:t>
            </a:r>
            <a:endParaRPr lang="en-US" sz="73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sehen и gehen буква h не слышится отдельно, но делает гласный длиннее. Поэтому слово читается плавно, без короткого и резкого звучания.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в которых h влияет на чтение гласного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Uhr буква h не произносится как отдельный звук, но подсказывает правильную долготу. Такая запись часто встречается в повседневной лексике.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wohnen и mehr h также помогает растянуть предыдущий гласный. Это особенно заметно, когда слово встречается в тексте или в упражнении на чтение.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слова с h полезно читать парами и вслух. Тогда легче заметить, как буква влияет на длительность гласного и на общее звучание слова.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чтения слова с буквой h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быстро определить, как читать букву h в немецком слове.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17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вроде sehen, stehen и wohnen буква h может стоять внутри слова, но правило остаётся тем же: она помогает показать долгий гласный рядом с собой.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 внутри слова и в составных формах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773850" y="1715782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ziehen и wiederholen написание тоже подсказывает, какой звук нужно тянуть. Это особенно полезно, когда слово длинное и на первый взгляд кажется трудным.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9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школьника важно не только запомнить написание, но и услышать связь между буквами. Тогда h становится понятным ориентиром для правильного чтения и произношения.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1900" y="563550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Артикуляция немецкой h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41881" y="178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начальной h губы и язык остаются в обычном положении, а воздух выходит свободно и почти беззвучно, как лёгкий выдох перед словом.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41881" y="304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гласной отдельного согласного звука нет: буква h не образует шум, а лишь помогает сохранить длинное произношение предшествующего гласного.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7452" y="180897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гласной немецкая h обычно не произносится отдельно. Она остаётся на письме и показывает, что предыдущий гласный нужно тянуть дольше.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немецкая h отличается от русской х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737327" y="17933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«х» — это заметный шумный согласный, который слышится отчётливо. Немецкая h в начале слова звучит гораздо мягче и напоминает спокойный выдох.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737327" y="34097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при чтении важно не заменять немецкую h русским твёрдым звуком: это меняет звучание слова и делает произношение неточным.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чтении слов с h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всего появляются на первых этапах чтения, когда ученик ещё не связывает букву с её положением в слове.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трудность — привычка читать h как обычный согласный; реже ученики забывают про долгий гласный.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обобщающая схема по правилам чтения немецкой h для 7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3300" y="2495260"/>
            <a:ext cx="5170500" cy="140668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для тренировки произношения h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набор слов помогает увидеть оба основных случая употребления буквы h в немецком языке.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с начальным h звук слышен, а после гласной буква чаще служит знаком долготы.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примеры немецкой лексики для чтения в 7 классе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3300"/>
            <a:ext cx="8034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случаи и исключения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297179" y="2049125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Заимствованные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словах иностранного происхождения написание может выглядеть непривычно, поэтому правило чтения нужно проверять отдельно.
</a:t>
            </a:r>
            <a:endParaRPr lang="en-US" sz="1297" dirty="0"/>
          </a:p>
        </p:txBody>
      </p:sp>
      <p:sp>
        <p:nvSpPr>
          <p:cNvPr id="9" name="Text 3"/>
          <p:cNvSpPr txBox="1"/>
          <p:nvPr/>
        </p:nvSpPr>
        <p:spPr>
          <a:xfrm>
            <a:off x="3531229" y="3279650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Имена и редкие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3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собственных именах и необычных написаниях возможны отклонения от школьной модели, но они встречаются нечасто.
</a:t>
            </a:r>
            <a:endParaRPr lang="en-US" sz="1366" dirty="0"/>
          </a:p>
        </p:txBody>
      </p:sp>
      <p:sp>
        <p:nvSpPr>
          <p:cNvPr id="10" name="Text 4"/>
          <p:cNvSpPr txBox="1"/>
          <p:nvPr/>
        </p:nvSpPr>
        <p:spPr>
          <a:xfrm>
            <a:off x="5761104" y="2049125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Базовое правило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большинства слов из учебника действует простая схема: в начале слова h слышна, после гласной — обычно нет.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Долгие и краткие гласные в словах с h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парах слов на слух хорошо заметно, что написание влияет на длительность гласного и делает чтение более плавным.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h часто указывает на долгий гласный, поэтому слово звучит спокойнее и растянутее.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Сравнительное наблюдение за чтением типичных немецких слов с h и без h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чтение слова с h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для самостоятельной проверки нового слова на уроке немецкого языка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на коротких фразах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 с h
</a:t>
            </a:r>
            <a:pPr algn="l" indent="0" marL="0">
              <a:lnSpc>
                <a:spcPct val="100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читает фразу Guten Morgen и обращает внимание на мягкое начало в слове heute. На карточке буква h выделена цветом, чтобы сразу заметить, где звук слышен, а где лишь помогает держать гласный длинным.
</a:t>
            </a:r>
            <a:endParaRPr lang="en-US" sz="1027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из повседневной речи
</a:t>
            </a:r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выражении ich habe Hunger встречаются два разных случая: начальное h и h внутри слова. Такая тренировка помогает услышать, что буква не всегда звучит одинаково и зависит от своего места.
</a:t>
            </a:r>
            <a:endParaRPr lang="en-US" sz="1143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в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Ученица произносит ich wohne hier и делает паузу перед долгим гласным в wohne. На иллюстрации можно показать карточки со словами, тетрадь и выделенную букву h как подсказку для правильного чтения.
</a:t>
            </a:r>
            <a:endParaRPr lang="en-US" sz="10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933358"/>
            <a:ext cx="3287100" cy="8942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чтения буквы h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Итоговая таблица помогает быстро повторить три основные функции буквы h и сопоставить их с простыми примерами.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h в немецком языке работает по двум схемам: либо слышится в начале, либо помогает сохранить долготу гласного.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чтения немецкой h по материалу урока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букве h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h помогает читать немецкие слова точнее: в начале она звучит как мягкий выдох, а после гласной обычно не произносится и указывает на долгий гласный.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2026-05-25T02:30:33Z</dcterms:created>
  <dcterms:modified xsi:type="dcterms:W3CDTF">2026-05-25T02:30:33Z</dcterms:modified>
</cp:coreProperties>
</file>