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обзор: развитие биологии до Дарвина и роль К. Линнея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зарождения биологии до систематики Линнея — ключ к пониманию природы.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XVIII века биология была совокупностью разрозненных знаний. Античные учёные заложили основы анатомии и ботаники, в Средние века религия ограничивала экспериментальные исследования, а в эпоху Возрождения возрос интерес к систематизации живых организмов.
</a:t>
            </a:r>
            <a:endParaRPr lang="en-US" sz="1446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развития биологии до XVIII века
</a:t>
            </a:r>
            <a:endParaRPr lang="en-US" sz="24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разработал ранжирование животных по сложности и описал около 500 видов, выделяя группы по среде обитания и способу размножения. Его школа сформировала ранние представления о биологическом разнообразии.
</a:t>
            </a:r>
            <a:endParaRPr lang="en-US" sz="95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Аристотель: основоположник зоологии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Теофраст классифицировал около 500 видов растений, выделяя деревья, кустарники и травы. Его трактат «Исследование о растениях» стал фундаментом для ботанической науки.
</a:t>
            </a:r>
            <a:endParaRPr lang="en-US" sz="1066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Теофраст: пионер ботаники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античных учёных в биологию: Аристотель и Теофраст
</a:t>
            </a:r>
            <a:endParaRPr lang="en-US" sz="22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христианской догматики ограничивало эмпирические исследования, подчеркивая авторитет священных текстов.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развитие биологии замедлилось, и систематизация организмов оставалась на низком уровне до XV века.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Схоластика препятствовала новаторству, акцентируя внимание на толковании античных трудов без экспериментов.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века: религия и схоластика как факторы развития биологии
</a:t>
            </a:r>
            <a:endParaRPr lang="en-US" sz="22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создавал точные анатомические рисунки, углубив понимание строения организма и заложив основы современной морфологии.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 и морфология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микроскопа позволило Левенгуку наблюдать микроорганизмы, впервые исследовав бактерии и простейших, закладывая основы микробиологии.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и рождение микробиологии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Везалий провёл систематические вскрытия, опровергавшие прежние представления, и издал классический труд «О строении человеческого тела».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Андреас Везалий: основатель научной анатомии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Возрождение: новые методы исследования живого
</a:t>
            </a:r>
            <a:endParaRPr lang="en-US" sz="26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век: работы Джона Рея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 определял виды по совокупности признаков, а не лишь по отдельным характеристикам, заложив многогранный подход к классификации.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достижений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способствовали созданию более точных систем и подготовили почву для революционных идей Линнея.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Маньоль и выделение семейств
</a:t>
            </a:r>
            <a:pPr algn="ctr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Маньоль предложил выделять семейства растений, улучшая иерархическую структуру систематики и приближаясь к естественной классификации.
</a:t>
            </a:r>
            <a:endParaRPr lang="en-US" sz="1373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Джона Рея и Пьера Маньоля в предлиннеевскую систематику
</a:t>
            </a:r>
            <a:endParaRPr lang="en-US" sz="22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родился в Швеции в 1707 году, с юных лет проявляя страсть к ботанике. Обучался в Уппсальском университете, сочетая медицину и натуралистические исследования.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Проводил экспедиции по Северной Европе, включая Лапландию, собирая обширные коллекции растений. С 1741 года был профессором медицины и ботаники и развивал научное образование.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биография К. Линнея: образование и экспедиции
</a:t>
            </a:r>
            <a:endParaRPr lang="en-US" sz="23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деятельность К. Линнея: методы и труды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систематически собирал и описывал растения, уделяя внимание морфологическим особенностям для точной идентификации.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Ввёл двузначную латинскую номенклатуру, четко разделяя род и вид, что стандартизировало научные названия.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докладывал открытия в Шведской академии наук, поддерживая тесную связь с научным сообществом.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более 70 научных трудов, ключевой — "Systema Naturae", который стал фундаментом систематики.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«Systema Naturae»: новый подход к систематике
</a:t>
            </a:r>
            <a:endParaRPr lang="en-US" sz="2576" dirty="0"/>
          </a:p>
        </p:txBody>
      </p:sp>
      <p:sp>
        <p:nvSpPr>
          <p:cNvPr id="10" name="Text 1"/>
          <p:cNvSpPr txBox="1"/>
          <p:nvPr/>
        </p:nvSpPr>
        <p:spPr>
          <a:xfrm>
            <a:off x="6611211" y="519113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1735: первое издание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611211" y="88744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«Systema Naturae» описывала три царства: минералы, растения и животные, задавая базовую структуру классификации.
</a:t>
            </a:r>
            <a:endParaRPr lang="en-US" sz="1194" dirty="0"/>
          </a:p>
        </p:txBody>
      </p:sp>
      <p:sp>
        <p:nvSpPr>
          <p:cNvPr id="12" name="Text 3"/>
          <p:cNvSpPr txBox="1"/>
          <p:nvPr/>
        </p:nvSpPr>
        <p:spPr>
          <a:xfrm>
            <a:off x="3658651" y="1474922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Средина XVIII века — расширение
</a:t>
            </a:r>
            <a:endParaRPr lang="en-US" sz="1159" dirty="0"/>
          </a:p>
        </p:txBody>
      </p:sp>
      <p:sp>
        <p:nvSpPr>
          <p:cNvPr id="13" name="Text 4"/>
          <p:cNvSpPr txBox="1"/>
          <p:nvPr/>
        </p:nvSpPr>
        <p:spPr>
          <a:xfrm>
            <a:off x="3658651" y="1843253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знаний количество видов возрастало, добавлялись новые категории и уточнялась иерархия таксонов.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611211" y="2435017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1758: 13-е издание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611211" y="2803348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значительно расширена, введены чёткие критерии для таксонов, что способствовало универсализации классификации.
</a:t>
            </a:r>
            <a:endParaRPr lang="en-US" sz="1178" dirty="0"/>
          </a:p>
        </p:txBody>
      </p:sp>
      <p:sp>
        <p:nvSpPr>
          <p:cNvPr id="16" name="Text 7"/>
          <p:cNvSpPr txBox="1"/>
          <p:nvPr/>
        </p:nvSpPr>
        <p:spPr>
          <a:xfrm>
            <a:off x="3658651" y="3395114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658651" y="376344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«Systema Naturae» стала основой для современной биологической систематики и международной номенклатуры.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включает уровни: царство, класс, отряд, род, вид, создавая иерархичную организацию живых организмов.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Использованы морфологические признаки, а латинский язык стал международным стандартом обмена научной информацией.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принцип — бинарная номенклатура с латинскими названиями для рода и вида, обеспечивающая точность и универсальность.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К. Линнея: структура и категории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Бинарная номенклатура Линнея состоит из двух латинских слов: первое указывает род, второе — вид. Это помогло создать единый международный язык для обозначения живых организмов.
</a:t>
            </a:r>
            <a:endParaRPr lang="en-US" sz="1397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названий — Homo sapiens, Canis lupus и Felis catus — демонстрируют универсальность и точность системы, используемой в научных кругах всего мира.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Унификация имен свела к минимуму путаницу в названиях видов, сделала идентификацию более точной и облегчила быстрый обмен научной информацией между учёными разных стран.
</a:t>
            </a:r>
            <a:endParaRPr lang="en-US" sz="1364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система применялась к растениям и животным, затем распространилась даже на минералы, став основой стандартизации терминологии в биологических и смежных науках.
</a:t>
            </a:r>
            <a:endParaRPr lang="en-US" sz="1347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Бинарная номенклатура: принципы и значение в науке
</a:t>
            </a:r>
            <a:endParaRPr lang="en-US" sz="24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десятом издании «Systema Naturae» Линней систематизировал около 7 700 растений и 4 400 животных. Этот труд заложил основу современной номенклатуры и стал эталоном для биологической систематики.
</a:t>
            </a:r>
            <a:endParaRPr lang="en-US" sz="959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описанных организмов в 1758 году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выделял таксоны, сравнивая морфологические признаки: у растений учитывал строение листа, цветка и тычинок, у животных — тип зубов и особенности скелета. Такой детальный подход расширил представления о биологическом разнообразии.
</a:t>
            </a:r>
            <a:endParaRPr lang="en-US" sz="936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Методология определения видов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описанных видов и практический подход Линнея
</a:t>
            </a:r>
            <a:endParaRPr lang="en-US" sz="243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Линнея установила чёткие ранги классификации, включая род, вид, класс и другие, что позволило стандартизировать биологическую таксономию на международном уровне.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Линнея легли в основу большинства современных номенклатурных кодексов и продолжают формировать методы систематики в современной биологии.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латинского языка создало универсальную научную основу, обеспечившую удобный и однозначный обмен знаниями между учёными из разных стран и эпох.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системы Линнея для мировой науки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7493" y="1710453"/>
            <a:ext cx="378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учеников Линнея и распространение его идей
</a:t>
            </a:r>
            <a:endParaRPr lang="en-US" sz="2597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Основал систематику рыб и заложил фундамент ихтиологии, способствуя расширению знаний о водных организмах и популяризации линнеевской системы.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Артеди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Продвигал линнеевскую систему за пределами Швеции, поддерживал исследовательские экспедиции и способствовал международному признанию идеи единой классификации.
</a:t>
            </a:r>
            <a:endParaRPr lang="en-US" sz="1397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Даниэль Зольандер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 классификацию растений, совершенствуя описание таксонов и углубляя ботаническую систематику на основе метода Линнея.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Андреас Даль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5972" y="1647777"/>
            <a:ext cx="3470993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параметров классификации показывает различия между подходами Линнея и Ламарка, выявляя их достоинства и ограничения в контексте исторического развития биологии.
</a:t>
            </a:r>
            <a:endParaRPr lang="en-US" sz="1267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фундаментальные различия, обе системы существенно повлияли на формирование современной биологической науки.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истории биологии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систем Линнея и Ламарка: таблица ключевых различий
</a:t>
            </a:r>
            <a:endParaRPr lang="en-US" sz="22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недостаток системы Линнея — искусственное выделение групп на основе доступных морфологических признаков, без учёта эволюционной близости и генетических связей.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менее, несмотря на эти ограничения, система Линнея стала краеугольным камнем для дальнейшего развития таксономии и появления эволюционных концепций в биологии.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предполагала неизменность видов, не учитывала внутривидовые вариации и не предусматривала гибридизацию, что ограничивало её применимость с точки зрения биологической реальности.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ограничения системы К. Линнея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признавал божественное сотворение видов и считал их сущности неизменными во времени, что отражало доминирующие в XVIII веке научные и религиозные взгляды.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целом, разрыв между статичным пониманием видов у Линнея и представлением о развитии жизни стал отправной точкой для последующих революционных биологических теорий.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поздних работах он допускал возможность образования новых видов через гибридизацию и влияние окружающей среды, но не считал эти процессы центральными в своей классификации.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Взгляды К. Линнея на изменчивость видов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Долговременное влияние трудов К. Линнея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Линнея легли в основу международных биологических кодексов, которые стандартизировали процессы описания и именования видов по всему миру.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 роду и виде как основных единицах классификации сохраняют своё значение в современной систематике и биологическом образовании.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Бинарная номенклатура обеспечивает точную и однозначную идентификацию новых видов на международном уровне, что облегчает научное взаимодействие.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Линнея продолжает влиять на современные методы классификации, выступая фундаментом для интеграции в молекулярную и эволюционную биологию.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Линнея создала структуру и язык, необходимый для понимания и описания многообразия живых организмов, что подготовило почву для развития эволюционной биологии.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развила идеи изменения видов и динамического развития, расширяя и модифицируя методы таксономии, заложенные в системе Линнея.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линнеевской системы к эволюционной теории Дарвина
</a:t>
            </a:r>
            <a:endParaRPr lang="en-US" sz="22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Линней и додарвиновская биология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сформировал прочный фундамент систематики, объединив разнообразие природы в чёткую классификацию. Его труды открыли дорогу для эволюционной мысли и до сих пор играют ключевую роль в биологической науке.
</a:t>
            </a:r>
            <a:endParaRPr lang="en-US" sz="111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2026-05-10T05:11:37Z</dcterms:created>
  <dcterms:modified xsi:type="dcterms:W3CDTF">2026-05-10T05:11:37Z</dcterms:modified>
</cp:coreProperties>
</file>