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ключевые потребители органического вещества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18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пищевых цепях, влияя на энергию и баланс экосистем.
</a:t>
            </a:r>
            <a:endParaRPr lang="en-US" sz="181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производят пищу сами и зависят от растений или других животных для получения энергии. Они – потребители, которые поддерживают круговорот веществ в природе.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нуждаются в готовой пище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состоят из углерода и входят в состав живых организмов, формируя основу их структуры и функций.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длительное хранение энергии, а нуклеиновые кислоты хранят и передают наследственную информацию.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включают белки, которые строят ткани, и углеводы, служащие энергией для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соединения синтезируются в первую очередь у растения и водорослей, которые создают пищу для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органическое вещество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цепях питания экосистем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потребители — 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животные, такие как зайцы и олени, питаются растениями. Они занимают первый уровень в пищевой цепи, превращая фотосинтезированную органику в энергию для последующих звеньев.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потребители —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средней трофической ступени, например лисы и ястребы, охотятся на травоядных, поддерживая численность популяций и обеспечивая передачу энергии вверх по цепочке.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Третичные потребители — вершина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Высокотрофичные хищники, как волки и совы, контролируют популяции вторичных потребителей, завершая энергетический поток в экосистеме.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— организмы, неспособные самостоятельно производить органику из неорганики, поэтому зависят от готовых органических веществ.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жизненный цикл напрямую связан с доступностью и переработкой органических соединений в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гетеротрофов — животные, большинство грибов и бактерий, которые питаются продукцией продуцентов или других потребителей.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гетеротрофы?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45" y="1394038"/>
            <a:ext cx="477271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демонстрирует разнообразие пищевых стратегий среди животных и их роль в экосистемах.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потребителей классифицируются по рациону питания и биологическим особенностям, что помогает понять структуру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потребителей животного мира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травоядных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коров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переваривают растительную пищу благодаря многокамерному желудку, который позволяет усваивать сложную клетчатку. Это помогает превращать траву в энергию и питательные вещества.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кроликов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кроликов длинный кишечник и сильные жевательные зубы, что облегчает обработку растительной пищи и усвоение нужных веществ для жизни и роста.
</a:t>
            </a:r>
            <a:endParaRPr lang="en-US" sz="10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охоты волка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использует острые клыки и острое обоняние для выследживания добычи, быстро реагирует на движения и эффективно охотится в стае.
</a:t>
            </a:r>
            <a:endParaRPr lang="en-US" sz="1180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льва к хищничеству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полагаются на мощные мышцы, когти и зубы, а также на кооперацию в прайде для успешного отлова и поедания добычи.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питания плотоядных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потребители — всеядные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бурого медведя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питается ягодами, рыбой и мелкими животными. Такой гибкий рацион помогает выживать в разных условиях и насыщать организм разнообразными пищевыми веществами.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употребляет как растительную, так и животную пищу, что обеспечивает доступ к широкому спектру витаминов и питательных веществ, способствуя выживанию.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зоостатистика, учебные данные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доминируют в экосистемах, отражая их базисную роль. Всеядные обладают меньшим числом видов, но высокой адаптивностью.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потребителями обеспечивает устойчивость экосистем, поддерживая разнообразие и энергетический поток.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потребителей в природе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питаются органическими остатками, которые образуются при разложении растений и животных. Среди них — дождевые черви, мокрицы и некоторые жуки, играющие важную роль в переработке органики.
</a:t>
            </a:r>
            <a:endParaRPr lang="en-US" sz="1034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Сапрофаги используют мёртвую биомассу животных и растений, ускоряя процессы разложения и минерализации. Их деятельность обеспечивает быстрый переход сложных веществ в доступную форму для растений.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детритофагов и сапрофагов способствует замкнутости круговорота веществ в экосистемах, поддерживая плодородие почвы и способствуя нормальному функционированию природных сообществ.
</a:t>
            </a:r>
            <a:endParaRPr lang="en-US" sz="101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и сапрофаги: особые потребители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пример из природы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травы к лисе: схема простого пищевого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существует цепь питания, где трава служит пищей для зайца, а заяц — добычей лисы. Лиса в свою очередь может стать пищей совы, вершины этой цепи. Каждый уровень зависит от предыдущего и обеспечивает передачу энергии.
</a:t>
            </a:r>
            <a:endParaRPr lang="en-US" sz="932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зайца как первичного потребителя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потребляет растения, превращая их в органические вещества животного происхождения. Он служит пищей для хищников среднего порядка, обеспечивая поток энергии внутри экосистемы и поддерживая баланс видов.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— вершина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охотится на лису и других хищников, занимая верхний трофический уровень. На этом этапе энергия, полученная из пищи, максимально расходуется, часть её теряется в виде тепла и отходов.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контролируют численность различных видов, предотвращая их перенаселение и возможный ущерб экосистеме. Это способствует сохранению равновесия между растениями и животными.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потребителей для экосистем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перераспределяют энергию и вещества, обеспечивая их движение по трофическим уровням и поддерживая биоразнообразие, что укрепляет устойчивость экосистем к внешним воздействиям.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потребителей приведёт к накоплению органических остатков, что нарушит круговорот веществ и вызовет дисбаланс, способный привести к деградации природных сообществ.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между различными звеньями пищевой цепи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энергии через трофические уровни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развиты острые клыки и когти для захвата и удержания добычи, а также обострённые органы чувств, которые помогают им выслеживать и ловить животных.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способу питания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имеют сложную систему пищеварения с многокамерными желудками и длинным кишечником для эффективного переваривания растительной клетчатки и усвоения питательных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сочетают в себе признаки хищников и травоядных: их зубы разнотипны, а пищеварительная система адаптирована к разнообразному рациону, что позволяет гибко менять пищевые предпочтения.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формировались под длительным воздействием окружающей среды и кормовой базы, что обеспечило животным выживание и эффективность в добыче и переработке пищи.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редких потребителей: паразиты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 — скрытые потребители внутри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 живут внутри животных и человека, потребляя питательные вещества из организма хозяина. Они не убивают его сразу, но ослабляют здоровье, нарушая обмен веществ и снижая жизненные силы.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и блохи — внешние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и блохи закрепляются на теле хозяина, питаясь его кровью. Они имеют специальные приспособления для крепления и защиту от удаления. Паразиты также могут переносить болезни, воздействуя на популяции хозяев.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зоопланктон и мелкие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системах главные потребители — микроскопические зоопланктон, рыбы и моллюски, которые питаются фитопланктоном и детритом. Они служат пищей для крупных хищников, играя ключевую роль в питательных цепях океанов и рек.
</a:t>
            </a:r>
            <a:endParaRPr lang="en-US" sz="1019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экосистемы: млекопитающие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потребителями являются млекопитающие, птицы и насекомые, которые питаются растениями и животными. Их разнообразие отражает сложность и многослойность наземных пищевых сетей.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в воде и на суше: сравнение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ускоряют процесс разложения органики, благодаря чему неживые вещества быстро превращаются в усваиваемые для растений питательные соединения.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деятельность потребителей обеспечивает замкнутость биогеохимических циклов, поддерживая плодородие почвы и стабильность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жизнедеятельности животных содержат минеральные элементы, такие как азот и фосфор, которые необходимы для роста и развития растительных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потребителей на круговорот веществ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потребителей с другими группами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продуцентами: питание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получают органические вещества от продуцентов — растений и водорослей, которые синтезируют энергию из солнца. Эта связь обеспечивает поступление пищи и энергии в экосистему.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редуцентров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грибы и бактерии, разрушают отходы и мёртвую биомассу животных. Они превращают сложные органические соединения в простые минералы, возвращая их в почву и воду для усвоения растениями.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животных-потребителей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Животные-потребители играют ключевую роль в поддержании баланса биосферы, контролируя численность видов и обеспечивая непрерывный круговорот энергии и веществ в природе.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2026-05-07T12:30:16Z</dcterms:created>
  <dcterms:modified xsi:type="dcterms:W3CDTF">2026-05-07T12:30:16Z</dcterms:modified>
</cp:coreProperties>
</file>