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наречия с суффиксом -ly и различия в значениях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особенностей, истории и значения наречий на -ly в английском языке.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роль суффикса -ly в 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 восходит к древнеанглийскому -lic, распространившемуся в среднеанглийский период как основной способ образования наречий. Наречия с -ly преимущественно формируются от прилагательных и помогают точно выражать способ, степень и время действия, с влиянием латинских и французских языков.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исключения в образовании наречий с -ly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через добавление -ly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формируются добавлением суффикса -ly к прилагательным: happy становится happily, slow — slowly. Этот процесс позволяет чётко обозначать манеру действия, частоту или время.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 образовании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как friendly, выглядят как наречия, но являются прилагательными. Важно отличать такие случаи для правильного понимания и употребления слов.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наречий с -ly в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обозначают способ, время или частоту действия, помогая уточнить смысл высказывания и придавая языку динамичность и точность.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с -ly в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модифицируют прилагательные, усиливая их значение: incredibly important — невероятно важный.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такие наречия могут определять другие наречия для передачи степени или отношения: very quickly — очень быстро.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-ly уточняют глаголы, отвечая на вопрос «как?»: например, He answered quickly — он ответил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наречий с суффиксом -ly: подробности и примеры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способа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-ly, как carefully или politely, описывают, каким образом совершается действие, придавая речи оттенок точности и вежливости.
</a:t>
            </a:r>
            <a:endParaRPr lang="en-US" sz="132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степени и частоты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deeply или regularly помогают говорить о глубине, интенсивности или повторяемости событий, делая речь более выразительной.
</a:t>
            </a:r>
            <a:endParaRPr lang="en-US" sz="1195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времени и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recently и surprisingly обозначают детали времени и эмоциональную окраску, усиливая контекст сказанного.
</a:t>
            </a:r>
            <a:endParaRPr lang="en-US" sz="13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-ly: особенности и лексические нюансы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слова с -ly — наречия: friendly — прилагательное, описывающее дружелюбие, а не действие.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 -ly имеют отличное значение, например hardly — «едва», а не «тяжело».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Lately переводится как «недавно», что сильно отличается от похожих по форме слов.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лексические особенности требуют внимательного анализа для избежания ошибок при переводе.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-ly против наречий без суффикса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 — наречие без суффикса, существующее как в наречной, так и прилагательной формах, тогда как формы типа fastly не употребляются.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hardly значит «едва», тогда как прилагательное hard — «жёсткий» или «усердный», что важно учитывать для точного понимания.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наличие суффикса -ly существенно влияет на семантику и стилевое назначение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с -ly и без -ly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значениях и употреблении близких слов с разными суффиксами, подчёркивая важность суффикса -ly для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 меняет значение слова, обеспечивая нюанс и точность выражения.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ловушки и ложные друзья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перевода наречий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actually переводятся как «на самом деле», а не «актуально», что часто вводит в заблуждение начинающих.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экзаменационные результаты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понимание таких слов приводит к ошибкам в устной и письменной речи, особенно на языковых экзаменах.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Контекстуальная зависимость значений наречий с -ly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Nearly может означать «почти» в позитивном контексте или «около» при обозначении приблизительности.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Hardly употребляется для выражения «едва», подчеркивая ограниченность действия или состояния.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Largely означает «в основном», указывая на преобладающий характер явления в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Shortly может означать «скоро» или «кратко», в зависимости от контекста общения.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наречий с -ly в современной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суффиксом -ly активно используются в письменной и устной речи, обеспечивая точность и выразительность высказываний.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наречия с -ly занимают устойчивое и значимое место, пользуясь большим спросом у носителей языка.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наречиями других типов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суффиксом -wise указывают направление мысли или способ действия, например otherwise (иначе), добавляя специфическую семантику к выражениям.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-ward обозначает направление движения, например backward (назад), что расширяет группу наречий, не связанных с -ly, разнообразя языковую структуру.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наречия, такие как soon (скоро) или well (хорошо), хотя и реже, играют важную роль, дополняя выразительные возможности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Иллюстрация: отличие hardly и hard в реальных диалогах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переводе: фраза «He worked hard» означает, что он упорно трудился. В то время как «He hardly worked» указывает на то, что он почти не работал, что кардинально меняет смысл предложения.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 подготовке к экзаменам ошибочно смешивают эти значения, что приводит к искаженному пониманию текста и снижению оценки. Осознание таких различий критично для точного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особенности расположения наречий с -ly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наречия с -ly следуют сразу за глаголом, уточняя действие: She sings beautifully — она поёт красиво.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наречия ставятся для создания акцента: Quickly, he answered — быстро он ответил, подчёркивая срочность.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наречия часто усиливают эффект высказывания: They arrived unexpectedly — они приехали внезапно, добавляя эмоциональную окраску.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наречия в вопросах способна изменять фокус: Did she really say that? — действительно ли она это сказала? — демонстрируя нюансы восприятия.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распознания и анализа наречий с -ly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определения и понимания наречий с суффиксом -ly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при употреблении наречий с -ly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при интерпретации слов, например hardly часто ошибочно принимается за «усердно», хотя означает «едва» или «почти не».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Перепутывание форм наречий и прилагательных приводит к синтаксическим и смысловым ошибкам, поэтому важно сверять значения с надёжными словарями.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формирование несуществующих наречий типа fastly, которых нет в английском языке и использование их ведёт к неправильной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наречий с -ly в формальном и неформальном стиле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 и выступлениях предпочтительны полные наречные формы, такие как clearly, effectively, которые подчёркивают точность и профессионализм.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возможна частичная замена или опущение наречий с -ly для упрощения и ускорения коммуникации между говорящими.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эти наречия помогают создавать яркие образы и насыщать описание эмоциональными оттенками, обогащая повествование.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стилистических особенностей употребления наречий способствует адекватному выбору лексики в зависимости от коммуникативной ситуации.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сферам употребления наречий с -ly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жанры доминируют в использовании наречий с -ly, что подчёркивает их важность для формальной и литературной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-ly играют ключевую роль в академической и творческой коммуникации, а в цифровой сфере их использование пока менее выражено.
</a:t>
            </a:r>
            <a:endParaRPr lang="en-US" sz="137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Corpus of Contemporary American English (COCA), 2024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необычные примеры наречий с -ly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Остроумие в слове wittily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wittily используется для описания остроумного поведения или речи. Это слово часто встречается в литературе и характеризует умение создавать шуточные и умные замечания.
</a:t>
            </a:r>
            <a:endParaRPr lang="en-US" sz="109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в doggedly
</a:t>
            </a:r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Doggedly означает 'упорно' и часто применяется для выражения настойчивости в достижении цели. Это наречие широко используется в спортивных и мотивационных текстах.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Мимолётность fleetingly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fleetingly описывает что-то кратковременное и быстротечное. Его можно встретить в поэзии и философских эссе, подчёркивая эфемерность явлений.
</a:t>
            </a:r>
            <a:endParaRPr lang="en-US" sz="11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точного различения наречий с -ly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особенностей наречий с -ly улучшает языковую компетенцию, помогает избегать ошибок и способствует успешному освоению английского на высоком уровне.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2026-05-07T22:01:50Z</dcterms:created>
  <dcterms:modified xsi:type="dcterms:W3CDTF">2026-05-07T22:01:50Z</dcterms:modified>
</cp:coreProperties>
</file>