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пожаре могут спасти дом, семью и жизнь.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в жилище: почему эта тема важна каждому школьнику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в доме: как он возникает и чем опасен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в жилище начинается неожиданно, но развивается очень быстро. Опасны не только пламя, но и дым, жара и ядовитые газы. Поэтому важно знать номер 112 и первые правила поведения.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Плита, оставленная без присмотра, часто становится источником огня, особенно если рядом лежат полотенца, бумага или пластиковая упаковка.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Спички, зажигалки, свечи и непотушенные окурки опасны тем, что даже маленький огонь может мгновенно перекинуться на мебель и шторы.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Перегруженные розетки, поврежденные провода и неисправные зарядные устройства нагреваются, искрят и могут вызвать короткое замыкание.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Обогреватели, утюги и другие приборы нельзя ставить рядом с одеждой, шторами и книгами: жар от них способен поджечь вещи.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бытовых пожаров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жилище чаще возникают пожары
</a:t>
            </a:r>
            <a:endParaRPr lang="en-US" sz="2656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что риск есть почти в каждой комнате, если нарушать правила безопасности.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опасных ситуаций связано с кухней и электроприборами, а значит, именно там нужен особый контроль.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правил пожарной безопасности и типичным бытовым источникам возгорания.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пожар распространяется по комнате
</a:t>
            </a:r>
            <a:endParaRPr lang="en-US" sz="2133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дым скапливается под потолком, затем заполняет всё помещение. Из-за него человеку становится трудно дышать и ориентироваться, даже если огонь ещё далеко.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дверь и горючие вещи помогают пламени разгораться быстрее. Шторы, диваны, ковры и пластик дают много дыма и усиливают опасность.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гари, дым из-под двери или из розетки, а также потрескивание проводов — это ранние сигналы опасности, которые нельзя игнорировать.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корпус техники стал горячим, появились искры или мигает свет, нужно сразу сообщить взрослым и не трогать прибор руками.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Срабатывание автомата в щитке или необычный треск часто означает перегрузку или неисправность. В такой ситуации требуется немедленная проверка и осторожность.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начинающегося пожара
</a:t>
            </a:r>
            <a:endParaRPr lang="en-US" sz="26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8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опасности и простые меры защиты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предметы чаще всего становятся причиной пожара и как снизить риск.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рисков можно снизить простыми действиями: не оставлять огонь без контроля и не перегружать электросеть.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бытовой пожарной безопасности.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дыме или огне
</a:t>
            </a:r>
            <a:endParaRPr lang="en-US" sz="2439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обнаружении пожара в квартире или доме.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спокойно назовите точный адрес: город, улицу, дом, подъезд, этаж и номер квартиры, чтобы диспетчер быстро понял, куда направлять помощь.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коротко сообщите, что именно горит, есть ли дым или открытое пламя, и находятся ли внутри люди, особенно дети, пожилые или те, кому трудно выйти.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заканчивайте разговор первым, если диспетчер задаёт вопросы. Говорите ясно, без крика, и держите телефон рядом, пока не получите указания.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вызвать помощь по номеру 112
</a:t>
            </a:r>
            <a:endParaRPr lang="en-US" sz="264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безопасно выходить из задымленной квартиры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дыме нужно двигаться как можно ниже, потому что ближе к полу обычно больше воздуха. Рот и нос можно прикрыть тканью, а лифтом пользоваться нельзя.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открыванием двери проверьте её тыльной стороной ладони. Если она горячая, выходить через неё опасно. Если путь свободен, быстро покиньте квартиру и закройте дверь.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предотвратить пожар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особенно важна там, где есть огонь, нагрев и электричество: именно здесь чаще всего возникает опасность.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семья к кухне и электроприборам, тем меньше риск пожара и тем раньше можно заметить угрозу.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МЧС России и правилам пожарной безопасности для жилых помещений.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88" y="1451264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4945" y="1451264"/>
            <a:ext cx="5049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95864"/>
            <a:ext cx="657000" cy="5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Дымовой пожарный извещатель в доме
</a:t>
            </a:r>
            <a:endParaRPr lang="en-US" sz="2322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предупреждение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Извещатель замечает дым раньше человека и подает громкий сигнал. Это дает время проснуться, сообщить взрослым и начать выход из квартиры.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Надежен ночью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запах гари можно не почувствовать сразу, а сигнал прибора услышать легче. Поэтому извещатель особенно полезен в спальне и коридоре.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уход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прибор работал исправно, следует проверять батарейку, очищать корпус от пыли и время от времени нажимать кнопку теста.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не терять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тревога сработала вовремя, семья может быстрее покинуть дом, закрыть дверь и не дать дыму распространиться по квартире.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Прятаться в шкафу, под кроватью или за мебелью опасно: дым быстро заполняет закрытое пространство, а спасателям труднее заметить человека и вывести его наружу.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прятаться от пожара
</a:t>
            </a:r>
            <a:endParaRPr lang="en-US" sz="2704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пожара нужно оставаться там, где вас можно найти по маршруту эвакуации, у двери, окна или в другом заметном месте, если выход уже перекрыт дымом.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испугались, важно не молчать и не убегать вглубь квартиры: громкий голос, звонок взрослым и сигнал спасателям помогают быстрее получить помощь.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опасно промедление при пожаре
</a:t>
            </a:r>
            <a:endParaRPr lang="en-US" sz="275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задержка может ухудшить видимость и сделать путь к выходу более трудным для ребенка и взрослого.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каждой минутой возрастает угроза дыма и ожогов, поэтому действовать нужно сразу, не ожидая, что огонь погаснет сам.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общим правилам пожарной безопасности и алгоритмам эвакуации из жилых помещений.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на кухне: самый частый бытовой случай
</a:t>
            </a:r>
            <a:endParaRPr lang="en-US" sz="2747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Сковорода на сильном огне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плите шипит масло, рядом лежит полотенце, а взрослый на минуту отвлекся. В этот момент достаточно одной искры, чтобы огонь перекинулся на ткань. Поэтому во время готовки нельзя отходить от плиты и оставлять рядом легковоспламеняющиеся вещи.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Кастрюля, которую забыли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кипит суп, но крышка дрожит, а вода уже выкипает. Если огонь слишком сильный, посуда перегревается, а дым становится заметным очень быстро. Безопаснее сразу убавить нагрев, следить за процессом и не оставлять готовку без присмотра.
</a:t>
            </a:r>
            <a:endParaRPr lang="en-US" sz="1477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Полотенце рядом с конфоркой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Кухонное полотенце висит почти у самой плиты, а на столе лежит бумага. Такой мелкий беспорядок часто становится причиной пожара, потому что пламя легко переходит на ткань и бумагу. На кухне важно держать все горючие вещи подальше от огня.
</a:t>
            </a:r>
            <a:endParaRPr lang="en-US" sz="14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714714"/>
            <a:ext cx="4231200" cy="2358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 нельзя делать при пожаре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запомнить правильные действия в опасной ситуации.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— не терять время и не делать опасных действий: сначала оценить обстановку, затем выбрать самый безопасный путь выхода.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пожарной безопасности и рекомендации МЧС России.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выйти из квартиры нельзя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задымленном коридоре или лестнице.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подготовка к пожару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 только знать правила, но и регулярно проговаривать их дома, чтобы каждый действовал уверенно.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семья заранее договорилась о маршруте, сигнале и месте встречи, она меньше растеряется и быстрее покинет квартиру.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памяткам по эвакуации и семейной пожарной безопасности.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должны не играть со спичками, зажигалками и свечами, не трогать опасные приборы без разрешения и сразу сообщать взрослым о дыме, запахе гари или искрах.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Взрослым важно следить за исправностью техники, не оставлять плиту без контроля и держать огонь, свечи и зажигалки там, где ребенок не сможет до них добраться.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доме есть младшие дети или пожилые люди, взрослые заранее объясняют, как вывести их из квартиры и где встретиться на улице после эвакуации.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жилище зависит от всех: когда каждый знает свои действия, семья быстрее замечает угрозу и успевает предотвратить беду.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детей и взрослых в доме
</a:t>
            </a:r>
            <a:endParaRPr lang="en-US" sz="26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выводы: пожар легче предупредить, чем тушить
</a:t>
            </a:r>
            <a:endParaRPr lang="en-US" sz="2841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развивается очень быстро, поэтому важнее всего внимательность, аккуратность и заранее выученные правила. Знание 112, плана выхода и действий при дыме помогает сохранить жизнь.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2026-05-20T20:37:51Z</dcterms:created>
  <dcterms:modified xsi:type="dcterms:W3CDTF">2026-05-20T20:37:51Z</dcterms:modified>
</cp:coreProperties>
</file>