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языки были предками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русского языка через века и языковые эпохи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формировался постепенно: от праиндоевропейских корней и праславянской основы до древнерусского языка, а затем — до современного состояния. На каждом этапе он менялся, но сохранял связь с прошлым.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языков к современному русскому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73047" y="3418395"/>
            <a:ext cx="225816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Праиндоевропейский язык — самый древний предок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о семье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праиндоевропейского языка в русском сохранились древние корни слов, обозначающих родство. Слова вроде «мать» и «брат» помогают увидеть, что очень далёкие языки могут иметь общее происхождение.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словах о природе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слова связаны с миром вокруг человека: «вода», «ночь», «берег». Такие слова передавались из поколения в поколение и почти не исчезли, потому что были нужны в повседневной жизни.
</a:t>
            </a:r>
            <a:endParaRPr lang="en-US" sz="981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древний язык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числительные могут хранить очень старую историю. Слова «два» и другие похожие формы встречаются в родственных языках и показывают, что общие корни сохранились очень давно.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языков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есть в английском, немецком, греческом и многих других языках. Это не случайность: такие совпадения доказывают, что языки когда-то развивались из общего древнего источника.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Праславянский язык — общий язык славян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Праславянский язык был единым для всех славян до их разделения на отдельные народы. Именно из него в русский язык пришла большая часть самых привычных слов и грамматических моделей.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праславянскому наследию относятся слова «город», «лес», «рука», «голова». Они звучат узнаваемо и в других славянских языках, потому что восходят к общей древней основе.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праславянского заметно не только в словах, но и в окончаниях, чередованиях звуков и построении форм. Эти особенности помогли сформировать грамматику русского языка.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языками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праславянский слой, можно понять, почему русский, польский, чешский или болгарский языки иногда похожи. Их сходство идёт от одного общего языка-предка.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праславянского языка привёл к появлению трёх больших групп. Со временем каждая из них развивалась по-своему, но общее происхождение до сих пор заметно в похожих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славянские языки выросли из одного источника и разошлись на три большие ветви.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ветви славянских языков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лингвистика; общеизвестная классификация славянских языков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и их язык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будущей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огромных территориях Восточной Европы жили племена, говорившие на близких говорах. Постепенно они сближались между собой, и в IX–X веках сложилась общая восточнославянская языковая основа.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ранней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 Полоцк стали важными центрами жизни и письма. Именно такие города помогают представить, где развивался общий язык восточных славян и как он постепенно распространялся.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многие привычные русские слова имеют близкие формы в других славянских языках. Это помогает увидеть общую историческую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слов подтверждает их общее славянское происхождение и древнюю связь языков.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славянские корни в русском языке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общеупотребительной лексики славянских языков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язык Киевской Руси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восточнославянской основе формируется древнерусский язык. Он служит общим средством общения для жителей Руси и постепенно закрепляется в устной речи.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используется в торговле, в летописях и в первых письменных памятниках. Рядом с разговорной речью развивается книжная традиция.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политических изменений общая языковая основа начинает ослабевать. В разных землях усиливаются местные особенности произношения и словаря.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pPr algn="ctr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древнерусского языка постепенно выделяются будущие русский, украинский и белорусский языки. Общие черты ещё сохраняются, но различия становятся заметнее.
</a:t>
            </a:r>
            <a:endParaRPr lang="en-US" sz="11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русский язык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 и переходов между ними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Старославянский язык и его влияние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Старославянский язык не был прямым предком русского, но стал важным языком книг и богослужения. Через письменные тексты он вошёл в культуру и повлиял на образованную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высокого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старославянского в русский пришли слова «праздник», «власть», «одежда», «благодать», «врата». Многие из них звучат торжественно и часто встречаются в книгах, а не в обычном разговоре.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переводами религиозных текстов на Русь пришли новые способы письма и книжные выражения. Это помогло развивать грамотность и сохранять тексты для будущих поколений.
</a:t>
            </a:r>
            <a:endParaRPr lang="en-US" sz="1395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до сих пор рядом живут разговорные и книжные слова. Благодаря этому речь может быть и простой, и торжественной, в зависимости от ситуации.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орфографии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Старославянское влияние заметно не только в словах, но и в отдельных написаниях. Оно помогло сохранить связь русского языка с его письменной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9" y="1768877"/>
            <a:ext cx="182175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Мефодий: начало славянской письменности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книг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перевели на славянский язык важные богослужебные тексты, чтобы их могли понимать люди, не знавшие греческого и латинского. Так письменное слово стало доступным широкой аудитории.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передачи славянской речи была создана письменность, которая помогла точно записывать звуки и слова. Это стало важным шагом к развитию чтения, письма и книжной культуры.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Руси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 быстро распространилась и стала основой для рукописей, летописей и церковных книг. Благодаря ей язык смог развиваться не только устно, но и как язык культуры и 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лексики помогают увидеть, как в языке сосуществуют древние и более поздние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Исконная основа остаётся главной, но старославянские и заимствованные слова заметно расширяют словарь.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слов в современном русском языке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исторической лексики русского языка; без привязки к точной статистике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28" y="954875"/>
            <a:ext cx="2661994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формирование литературной нормы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речь у рек и 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говорили особенно чётко и часто сохраняли древние формы слов. В речи звучали свои привычные ударения и окончания, поэтому жителям соседних областей такие особенности были хорошо заметны и запоминались.
</a:t>
            </a:r>
            <a:endParaRPr lang="en-US" sz="116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говоры и мягкая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говоры отличались произношением и словарём, связанными с местным бытом. В них встречались свои названия предметов и особый ритм речи, который можно показать через карту и короткие примеры слов.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 центр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московская речь стала основой литературного языка. Именно она объединила разные традиции, поэтому в учебниках и книгах закрепились формы, понятные людям из многих регионов страны.
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звуках и грамматике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редуцированных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звуки ъ и ь в сильной позиции перестали произноситься как отдельные гласные. Из-за этого многие слова изменили звучание и упростили свою звуковую форму.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произношения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смягчение и оглушение согласных стало более устойчивым, а некоторые древние сочетания звуков перестроились. Речь стала быстрее и удобнее для повседневного общения.
</a:t>
            </a:r>
            <a:endParaRPr lang="en-US" sz="137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старых падежных и глагольных окончаний вышла из активного употребления. Язык сохранил главные грамматические связи, но избавился от слишком сложных вариантов.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изменения, многие корни и основы слов остались узнаваемыми. Поэтому современный русский язык легко связывается с древними формами, если сравнивать слова и тексты.
</a:t>
            </a:r>
            <a:endParaRPr lang="en-US" sz="1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написание и звучание слов от древнерусского к современному языку.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изменялись буквы и звучание, но смысловое ядро слова сохранялось, поэтому родство форм легко заметить.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современные формы слов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из школьного курса по истории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приходили через книги, торговлю, войну, науку и повседневную жизнь, поэтому их состав менялся от века к веку.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рост заимствований связан с XVIII–XIX веками, когда русский язык активно расширялся за счёт европейской лексики.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языки сильнее всего повлияли на русский
</a:t>
            </a:r>
            <a:endParaRPr lang="en-US" sz="232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историко-лингвистическое обобщение по данным русской лексики; без точной количественной статистики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и новая языковая эпоха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расширяет связи с Европой, и в русский язык входят новые слова, связанные с морским делом, техникой, наукой и городской жизнью.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письма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алфавита сделало письменную речь удобнее для светских текстов, газет и деловых бумаг. Это ускорило распространение нового письма.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 разговорной речью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язык постепенно стал ближе к живому общению. Литература, документы и повседневная переписка начали использовать более понятные и привычные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 как итог долгого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по-прежнему живут праславянские и восточнославянские корни. Именно они образуют большую часть базовой лексики, связанной с семьёй, природой и повседневными действиями.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Старославянские элементы придают речи особую торжественность и помогают различать стили. Они заметны в словах, которые часто встречаются в книгах, религиозных текстах и официальной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приходили вместе с наукой, техникой, культурой и международными контактами. Благодаря им русский язык может точно называть современные предметы и явления.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не застыл в прошлом: он продолжает меняться, сохраняя при этом связь со своими истоками. Поэтому в нём легко увидеть следы разных исторических эпох.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можно добавить примеры слов и краткие даты, чтобы легче увидеть связь между этапами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сформировался постепенно: каждый этап добавлял новые черты, не обрывая связь с предыдущими.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происхождения русского языка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развития русского языка; учебное обобщение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вырос из нескольких исторических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основа складывалась веками: от праиндоевропейских корней через праславянский и древнерусский этапы к современному языку. Поэтому в нём рядом живут древность, книжная традиция и новые слова.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2026-05-28T13:17:03Z</dcterms:created>
  <dcterms:modified xsi:type="dcterms:W3CDTF">2026-05-28T13:17:03Z</dcterms:modified>
</cp:coreProperties>
</file>