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4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 Кения: географическое положение, ресурсы и население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Кения на экваторе: контрасты природы, неравномерные ресурсы и быстро растущее молодое население формируют хозяйство.
</a:t>
            </a:r>
            <a:endParaRPr lang="en-US" sz="2894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Кения в системе Восточной Африки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Расположенная между Угандой, Танзанией, Эфиопией, Южным Суданом, Сомали и Индийским океаном Кения площадью около 580,4 тыс. км² служит ключевым транспортным и экономическим мостом региона.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302" y="2057985"/>
            <a:ext cx="445422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871" y="2057985"/>
            <a:ext cx="445422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83759" y="2057985"/>
            <a:ext cx="445422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79259" y="2057985"/>
            <a:ext cx="445422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ориентиры на карте Кении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Побережье Индийского океана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Приблизительная протяжённость побережья составляет около 500 км. Морская линия влияет на хозяйство, климат прибрежных равнин и развитие портов и торговли.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 и высотная поясность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Кении пересекается экватором, поэтому при движении по высоте меняются температура и влажность. Это создаёт заметные различия природных условий даже в пределах одной широты.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Возвышенности в центре и на западе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и центр страны занимают более высокие территории. Они обычно прохладнее и способствуют формированию иных типов растительности, а значит — и другой структуры хозяйственного освоения.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Засушливые районы на востоке и севере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востоке и северо-востоке распространены более сухие равнины. Недостаток влаги отражается на земледелии, водоснабжении и расселении людей, усиливая региональные контрасты.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рельефа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территории Кении выделяются Восточно-Африканское плоскогорье, Кенийская рифтовая долина, вулканические формы рельефа и прибрежные низменности. Такое строение создаёт разные условия для растительности и хозяйства.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Высотные и климатические различия
</a:t>
            </a:r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Высшая точка страны — гора Кения (5199 м), вторая по высоте вершина Африки после Килиманджаро. На севере и востоке чаще встречаются сухие саванны и полупустынные ландшафты, тогда как высокогорья более влажные и прохладные.
</a:t>
            </a:r>
            <a:endParaRPr lang="en-US" sz="1163" dirty="0"/>
          </a:p>
        </p:txBody>
      </p:sp>
      <p:sp>
        <p:nvSpPr>
          <p:cNvPr id="8" name="Text 3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 природные зоны Кении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климата и распределение осадков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осадков напрямую влияет на урожайность и выбор культур: там, где влаги больше, земледелие устойчивее.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о распределении осадков видно, что природные условия резко различаются по широтам и высотам, а значит — и по возможностям для сельского хозяйства.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атласы и справочники (значения приведены как типичные диапазоны; точные показатели зависят от района и года).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0764" y="1935209"/>
            <a:ext cx="282309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Кении и их хозяйственное значение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страны распределены неравномерно: в одних районах они поддерживают земледелие и переработку, в других — энергетику, рыболовство и туризм.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хозяйства следует за природой: влажные и возвышенные зоны дают продукцию земледелия, а особые природные ландшафты — основу для туризма и энергетики.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географические материалы и тематические атласы (сводка по регионам).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определяет хозяйство Кении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причинно-следственную связь природных условий и экономической специализации.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55 млн+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объясняет высокий спрос на базовые услуги и инфраструктуру.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международной демографической статистики и оценок численности населения (UN World Population Prospects; актуальные значения зависят от года публикации).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населения, высокая рождаемость и молодой возраст увеличивают потребность в школах, медицине, жилье, транспорте и рабочих местах.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структура населения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детей и молодёжи усиливает нагрузку на систему образования и делает рынок труда одним из главных вызовов ближайших лет.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структура указывает на демографический потенциал, но одновременно требует планирования рабочих мест и услуг для растущего поколения.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оценки по возрастным группам (UNICEF/UN и национальные статистические публикации; конкретные проценты зависят от года и методики).
</a:t>
            </a:r>
            <a:endParaRPr lang="en-US" sz="973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6617" y="1935209"/>
            <a:ext cx="4351390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этнических групп сочетается с общими правилами коммуникации: официальный статус имеют суахили и английский, а государственная система объединяет регионы.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этническом многообразии общая языковая среда и единые институты помогают поддерживать общую идентичность и связность страны.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Обзорные данные по этническому составу и языковой политике (справочники по странам и страновые отчёты).
</a:t>
            </a:r>
            <a:endParaRPr lang="en-US" sz="977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Этнический состав и языковая ситуация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Найроби — крупнейший город Кении и ключевой центр Восточной Африки: здесь сосредоточены политические институты, финансы и транспортные потоки, связывающие разные регионы страны.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Момбаса — главный морской порт и важнейшие «ворота» внешней торговли. Через него обслуживаются цепочки поставок не только для Кении, но и для соседних стран.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тяготеет к городам и к более благоприятным природным условиям: влажные высокогорья и территории с устойчивым водоснабжением дают лучшие шансы на сельское хозяйство и повседневную жизнь.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 северо-восток заселены заметно слабее. Причины — засушливый климат, дефицит воды и ограниченные возможности для стабильного земледелия и инфраструктуры.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 размещение населения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городского и сельского населения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доли городского населения поддерживается миграцией из сельских районов, расширением сферы услуг и притоком людей в столичную агломерацию Найроби.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подчёркивает переход к урбанизации: городов становится больше, но сельские территории по-прежнему определяют демографическую «массу» страны.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на основе общих справочных данных (приближение: городское ~30%, сельское ~70%). Дата: 2024–2025 (по обзорным атласам и справочникам).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7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Сафари в Масаи-Мара: встреча с «большой пятёркой»
</a:t>
            </a:r>
            <a:pPr algn="l" indent="0" marL="0">
              <a:lnSpc>
                <a:spcPct val="100000"/>
              </a:lnSpc>
              <a:buNone/>
            </a:pPr>
            <a:r>
              <a:rPr lang="en-US" sz="7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с тишины саванны, а затем ландшафт оживает: появляются стада копытных, следом выходят хищники. Масаи-Мара особенно эффектна в сезоны миграций, когда динамика природы ощущается почти «на слух».
</a:t>
            </a:r>
            <a:endParaRPr lang="en-US" sz="877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Амбосели: горные контрасты и силуэты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вулканического пейзажа и открытых равнин легче представить, насколько протяжённа экосистема Кении. Амбосели ценят за сочетание удобных наблюдательных точек и богатого видового разнообразия, где зрелищны и стада, и хищники. Атмосфера — «театр природы».
</a:t>
            </a:r>
            <a:endParaRPr lang="en-US" sz="821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Цаво и побережье: между вулканами и Индийским океаном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Цаво даёт ощущение простора: яркие цвета сухих ландшафтов соседствуют с тенью деревьев и редкими водоёмами. А затем путешествие логично продолжить к побережью Индийского океана — чтобы увидеть, как сафари и пляжные впечатления дополняют друг друга. Именно эта смена картинок запоминается туристам.
</a:t>
            </a:r>
            <a:endParaRPr lang="en-US" sz="785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Туристические маршруты: как Кения показывает свою природу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8844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7242" y="2082714"/>
            <a:ext cx="517045" cy="4595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86373" y="2105694"/>
            <a:ext cx="517045" cy="413636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как основа занятости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648939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и овощи для рынка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Цветочное производство и выращивание овощей связаны с ориентацией на регулярные поставки. В таких цепочках особенно важны технологии выращивания, сортировка и своевременная доставка.
</a:t>
            </a:r>
            <a:endParaRPr lang="en-US" sz="1173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Экспортные плантации в высокогорьях
</a:t>
            </a:r>
            <a:pPr algn="l" indent="0" marL="0">
              <a:lnSpc>
                <a:spcPct val="100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 и кофе выращивают преимущественно в более влажных районах. Эти культуры формируют значимую часть аграрного экспорта и дают работу переработке, транспорту и логистике.
</a:t>
            </a:r>
            <a:endParaRPr lang="en-US" sz="1154" dirty="0"/>
          </a:p>
        </p:txBody>
      </p:sp>
      <p:sp>
        <p:nvSpPr>
          <p:cNvPr id="15" name="Text 4"/>
          <p:cNvSpPr txBox="1"/>
          <p:nvPr/>
        </p:nvSpPr>
        <p:spPr>
          <a:xfrm>
            <a:off x="495133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Кукуруза, фасоль и картофель для внутреннего рынка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повседневного питания населения выращивают кукурузу, фасоль, картофель и другие культуры. От урожайности зависит устойчивость продовольственного снабжения в регионах.
</a:t>
            </a:r>
            <a:endParaRPr lang="en-US" sz="1119" dirty="0"/>
          </a:p>
        </p:txBody>
      </p:sp>
      <p:sp>
        <p:nvSpPr>
          <p:cNvPr id="16" name="Text 5"/>
          <p:cNvSpPr txBox="1"/>
          <p:nvPr/>
        </p:nvSpPr>
        <p:spPr>
          <a:xfrm>
            <a:off x="7230463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Скотоводство в засушливых районах
</a:t>
            </a:r>
            <a:pPr algn="l" indent="0" marL="0">
              <a:lnSpc>
                <a:spcPct val="100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северных и полузасушливых территориях сохраняются кочевое и полукочевое скотоводство. Разводят крупный рогатый скот, коз и овец, приспосабливаясь к нехватке воды.
</a:t>
            </a:r>
            <a:endParaRPr lang="en-US" sz="115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и внешней торговли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экспортных цепочках заметны чай, кофе, срезанные цветы, овощи и текстиль, а импорт часто включает нефть и промышленное оборудование.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экономика опирается на несколько взаимосвязанных направлений и напрямую зависит от внешних поставок и спроса.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сведения из географических и экономических обзоров (точные доли в процентах в задаче не приведены; диаграмма — качественная, схематическая). Дата: 2024–2025.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природные условия и урбанизация усиливают проблемы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причинно-следственные связи, описанные в outline презентации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и региональные связи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Кения выступает транспортным узлом Восточной Африки: железные дороги и автомагистрали связывают Найроби с Момбасой и внутренними территориями, а также с маршрутами соседних государств.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 Момбаса выполняет роль международного логистического хаба. Он обслуживает не только кенийские перевозки, но и потребности Уганды, Руанды, Южного Судана и востока ДР Конго.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сеть перевозок развивается, растёт значимость страны в региональной торговле и интеграции: быстрее формируются цепочки поставок, расширяются деловые контакты и снижаются транзакционные издержки.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3298" y="1935209"/>
            <a:ext cx="3438029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природных и хозяйственных районов Кении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четырёх зон помогает увидеть, как климат и природные условия определяют плотность населения, виды деятельности и ключевые риски.
</a:t>
            </a:r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вывод: приоритеты экономики и расселения меняются по мере смены природных поясов — где хватает воды и тепла, там устойчивее земледелие и плотнее население.
</a:t>
            </a:r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описания природных зон и хозяйственного использования территорий по географическим атласам и учебным справочникам.
</a:t>
            </a:r>
            <a:endParaRPr lang="en-US" sz="968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302" y="2057985"/>
            <a:ext cx="445422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060" y="2082714"/>
            <a:ext cx="517045" cy="45959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1944" y="2057985"/>
            <a:ext cx="509053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3448" y="2082714"/>
            <a:ext cx="517045" cy="459595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Кении в Африке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как «витрина»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Сафари и природные ландшафты национальных парков формируют поток посетителей. Туризм приносит валютные поступления и стимулирует развитие услуг и транспорта.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к морю и международная логистика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порт Момбаса связывает внутренние районы с Индийским океаном, поддерживая торговлю и перевозки для Кении и ряда соседних стран.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Аграрный сектор и экспортные цепочки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Чай, кофе и другие культуры создают устойчивые цепочки занятости от выращивания до переработки. Это усиливает роль Кении в продовольственных и товарных связях региона.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Региональный центр управления и связей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Найроби как важного города Восточной Африки делает страну связующим звеном для миграции, деловых контактов и межгосударственного взаимодействия.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смысл: природа, люди и возможности Кении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Кения сочетает разнообразный рельеф и контрастные природные условия с быстрым ростом молодого населения. Экономика держится на сельском хозяйстве, туризме, транспорте и торговле, но требует решения задач воды и урбанизации.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2026-05-12T00:57:12Z</dcterms:created>
  <dcterms:modified xsi:type="dcterms:W3CDTF">2026-05-12T00:57:12Z</dcterms:modified>
</cp:coreProperties>
</file>