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карте мира
</a:t>
            </a:r>
            <a:pPr algn="l" indent="0" marL="0">
              <a:lnSpc>
                <a:spcPct val="90000"/>
              </a:lnSpc>
              <a:buNone/>
            </a:pPr>
            <a:r>
              <a:rPr lang="en-US" sz="24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крупнейшая по площади страна, раскинувшаяся между Европой и Азией на 11 часовых поясов.
</a:t>
            </a:r>
            <a:endParaRPr lang="en-US" sz="2425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расположена в северной части Евразии — от Балтийского моря до Тихого океана. На её территории есть равнины, горы, реки, озёра, леса, тундра и степи. Поэтому география влияет на климат, транспорт, хозяйство, заселение и связи с соседями.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Россия и почему её положение важно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17,1 млн км²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делает природные условия России очень разными и влияет на жизнь населения во многих регионах.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ЦРУ, World Factbook (оценка площади России).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запада на восток страна протянулась почти на 10 000 км, а с севера на юг — более чем на 4 000 км. По площади Россия обгоняет многие крупные государства.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деление по Уралу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77% территории России находится в Азии, а примерно 23% — в Европе. География двух частей света различается: больше дальних пространств и других природных зон в восточных районах.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сосредоточено ближе к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13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живёт в европейской части страны. Поэтому здесь чаще встречаются крупные города, плотнее транспортные связи и более развитые промышленные районы по сравнению с восточными территориями.
</a:t>
            </a:r>
            <a:endParaRPr lang="en-US" sz="1367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Европе и Азии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 сухопутных границах России (перечень соседних государств).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сразу с европейскими и азиатскими странами делает Россию важным «мостом» для связей на многих направлениях.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границы различаются по протяжённости, наибольшие по масштабам соседства связаны с Казахстаном, а также с Китаем и Монголией.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России по сухопутной границе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9443" y="1394038"/>
            <a:ext cx="318511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объекты показывают, что Россия богата и пресной водой, и крупнейшими природными «рубежами», и обширными ландшафтами.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справочники и общеизвестные географические характеристики (уровень школьной программы).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— тип — значение: что именно делает каждый из них уникальным.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природные объекты России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291100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России от Арктики до юга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преобладает арктический и субарктический климат: зима длительная, а лето короткое и прохладное. Условия жизни сильно зависят от температуры и продолжительности сезона.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и субарктический холод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центральных районах чаще встречается умеренный климат. Здесь сезонность выражена заметнее: зимние и летние месяцы различаются сильнее, а погодные изменения ощущаются ежедневно.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климат ближе к центру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регионы получают больше тепла. В степных районах лето может быть жарким и относительно сухим, поэтому важны осадки и работа сельского хозяйства.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Тёплее на юге и суше в степях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огромной протяжённости страны и влияния разных воздушных масс температуры могут сильно отличаться даже в пределах одних суток. Это осложняет планирование поездок и хозяйственных работ.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перепады в один и тот же день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 часовым поясам России; значение разницы во времени между Калининградом и Камчаткой (школьный уровень).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во времени между Калининградом и Камчаткой составляет 9 часов — поэтому расписание в стране приходится учитывать по поясам.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поясов делает «одинаковое время на всей территории» невозможным и влияет на связь, транспорт и работу организаций.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часовых поясов России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крупнейшие города России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столица на стыке направлений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столица России и один из крупнейших городов Европы. Её удобно представить как центральную точку, от которой расходятся дороги и линии связи. На карте город заметен в западной части страны, где жизнь и инфраструктура развиты особенно активно.
</a:t>
            </a:r>
            <a:endParaRPr lang="en-US" sz="86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и «город-окно» к Балтике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расположен ближе к Балтийскому морю и воспринимается как город с особым морским характером. Он стоит на пути исторических связей с европейскими странами. Если посмотреть на карту, сразу видно, как запад России отличается от более дальних регионов.
</a:t>
            </a:r>
            <a:endParaRPr lang="en-US" sz="86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Владивосток: крайний восток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— один из самых заметных городов на востоке России. Он помогает представить огромную протяжённость страны: от западных границ до Тихого океана проходит много времени и расстояний. На карте город подчёркивает различия между частями России и их транспортными связями.
</a:t>
            </a:r>
            <a:endParaRPr lang="en-US" sz="8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живёт около 146 миллионов человек. При этом плотность населения распределена неравномерно: более густо заселены районы с выгодными условиями и транспортными возможностями.
</a:t>
            </a:r>
            <a:endParaRPr lang="en-US" sz="1004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севере, в Сибири и на Дальнем Востоке людей значительно меньше. Причины — суровый климат, большие расстояния и более сложная организация быта, транспорта и доступности услуг.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плотность характерна для европейской части страны. Также население чаще сосредоточивается вдоль крупных рек и в южных районах, где климат и хозяйственная деятельность позволяют жить и работать удобнее.
</a:t>
            </a:r>
            <a:endParaRPr lang="en-US" sz="1004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его размещение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России задаёт природные различия и, как следствие, разные условия для людей, экономики и инфраструктуры.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география влияет на жизнь страны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располагает крупными запасами нефти и природного газа, угля, железной руды, а также лесных ресурсов. Эти богатства служат сырьём для энергетики и промышленности, поддерживают занятость и развитие регионов.
</a:t>
            </a:r>
            <a:endParaRPr lang="en-US" sz="1179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применяются и в строительстве: из них получают материалы и компоненты для инфраструктуры. Это ускоряет обновление дорог, жилья и производственных площадок, особенно в удалённых регионах.
</a:t>
            </a:r>
            <a:endParaRPr lang="en-US" sz="1166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важная база — пресная вода. Она используется в коммунальном хозяйстве, сельском и промышленном водоснабжении, а также влияет на размещение предприятий и организацию производства в разных районах.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ресурсов делает Россию заметным участником мировой экономики. Экспорт сырья и продуктов переработки связан с международной торговлей, поставками и промышленной кооперацией.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России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структуры экспорта по группам (без точных долей), 2026 год.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схема показывает, какие группы товаров чаще всего выделяют в экспорте России: топливо, металлы, удобрения, лес, зерно и химическую продукцию.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рассматривать набор групп экспорта, видно, что значительную роль играют товары сырьевого и промышленного происхождения, а не только услуги.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мировой торговле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соединяет Москву и Владивосток и проходит через большую часть страны. Её роль — обеспечивать регулярную перевозку пассажиров и грузов между западными и восточными регионами.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распределены на Балтийском, Чёрном, Баренцевом и Японском морях, а также в арктических районах. Благодаря этому Россия имеет выход к разным направлениям внешней торговли и доставкам.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пути России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сезона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и безопасность требуют планирования: уточняют маршруты, погодные условия и работу портов. Организуют снабжение, экипажи и взаимодействие служб в арктических районах.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вдоль северных 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 идёт по акваториям вдоль северных берегов России. Он может сокращать расстояние между Европой и Азией, когда условия позволяют движение судов.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добыча и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территории важны для исследования природы, развития навигационных технологий и контроля среды. Там также ведутся проекты, связанные с освоением ресурсов и мониторингом маршрутов.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 Северный морской путь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452" y="1808050"/>
            <a:ext cx="266599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России (обобщение).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показывает, где встречаются основные природные зоны и какие особенности их отличают.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зон хорошо объясняются климатом и рельефом: от почти безрастительных арктических территорий до лесов и степей, которые более пригодны для хозяйства.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зоны России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качественное сравнение по школьной логике факторов (без точных статистических значений), 2026 год.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факторов в диаграмме показывает общий контраст: север и удалённые территории чаще сталкиваются с суровыми условиями, а центр — с высокой плотностью городов и дорог.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России означает, что одной модели развития не хватает: инфраструктура, транспорт и специализация хозяйства должны учитывать климат, расстояния и ресурсы.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регионов России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00" y="1471725"/>
            <a:ext cx="147525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81745"/>
            <a:ext cx="185700" cy="148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550" y="3301887"/>
            <a:ext cx="168600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международных связях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участвует в работе Организации Объединённых Наций, где обсуждаются вопросы безопасности, прав человека и международного сотрудничества. Это влияет на дипломатические позиции и совместные решения.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БРИКС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объединении БРИКС участники координируют сотрудничество по экономическим и политическим вопросам. Помимо диалога, важны проекты, связанные с развитием и поддержкой взаимных связей.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ЕАЭС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рамках ЕАЭС действуют договорённости, упрощающие торговлю и сотрудничество в экономике. Это помогает компаниям и перевозкам, а также развивает общие рынки товаров и услуг.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 объединяет государства региона и делает акцент на безопасности, экономическом взаимодействии и гуманитарных программах. Географическое положение России помогает выстраивать такие связи на расстоянии.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находить города, моря, реки, горы и границы. Благодаря этому легче ориентироваться в пространстве и понимать, почему разные места страны связаны разными транспортными маршрутами.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карту России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карте видно, как меняются климатические условия и природные зоны. Это объясняет, почему в одних районах развиваются лесные промыслы, а в других — сельское хозяйство или добыча ресурсов.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географии связано с историей страны: перемещения людей и государственные решения часто зависели от рек, морей, перевалов и степных путей. Поэтому карта помогает лучше понять прошлое.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важна и для безопасности. Понимание расстояний, природных условий и расположения объектов помогает планировать связь, транспорт, а также действия служб в разных регионах.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карте мира: главный вывод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крупнейшая страна мира и ключевое государство Евразии. Её природное разнообразие, ресурсы, климат и транспортные пути напрямую влияют на жизнь людей и на роль страны в мире.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2026-05-11T18:24:57Z</dcterms:created>
  <dcterms:modified xsi:type="dcterms:W3CDTF">2026-05-11T18:24:57Z</dcterms:modified>
</cp:coreProperties>
</file>