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Мендель заложил основы понимания наследования признаков.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Генетика: наследственность и изменчивость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возникла наука о наследственности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Менделя наследственность объясняли наблюдениями и догадками, но не точной проверкой. Теория «смешения признаков» не объясняла сохранение семейных черт. Мендель предложил иной подход: считать, сравнивать и искать закономерность.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изучает, как наследственная информация записывается, передаётся и реализуется в признаках организма, связывая строение клеток с внешними и внутренними особенностями.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Определение, задачи и вопросы генетики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выявлять причины наследственных заболеваний и оценивать, почему одни признаки передаются устойчиво, а другие изменяются под действием мутаций и условий среды.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объясняет различия между родителями и потомками, а также между видами, показывая, как возникают доминантные и рецессивные проявления признаков.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важная задача — понять, можно ли управлять наследственностью и прогнозировать результаты скрещивания, селекции и медицинских вмешательств.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50" y="2780858"/>
            <a:ext cx="4270500" cy="24897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750" y="2780858"/>
            <a:ext cx="4270500" cy="24897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Монастырский сад как лаборатория
</a:t>
            </a:r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тихом монастырском саду Мендель наблюдал за тысячами гороховых цветков. Он не ограничивался наблюдением: каждую завязь он помечал, а результаты тщательно считал. Так обычный огород превратился в лабораторию, где последовательность и терпение дали науке новый язык описания наследственности. Это был труд без спешки, но с редкой точностью.
</a:t>
            </a:r>
            <a:endParaRPr lang="en-US" sz="1624" dirty="0"/>
          </a:p>
        </p:txBody>
      </p:sp>
      <p:sp>
        <p:nvSpPr>
          <p:cNvPr id="9" name="Text 1"/>
          <p:cNvSpPr txBox="1"/>
          <p:nvPr/>
        </p:nvSpPr>
        <p:spPr>
          <a:xfrm>
            <a:off x="4834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Открытие, которое признали не сразу
</a:t>
            </a:r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жизни его работа почти не изменила научный мир: статья 1865 года осталась малоизвестной. Лишь в начале XX века другие исследователи увидели, что его таблицы и схемы объясняют наследование точнее прежних теорий. Тогда имя Менделя стало символом новой биологии. Его открытия позже вошли в школьные учебники и университетские курсы.
</a:t>
            </a:r>
            <a:endParaRPr lang="en-US" sz="1624" dirty="0"/>
          </a:p>
        </p:txBody>
      </p:sp>
      <p:sp>
        <p:nvSpPr>
          <p:cNvPr id="10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2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Грегор Мендель: биография и вклад в науку
</a:t>
            </a:r>
            <a:endParaRPr lang="en-US" sz="29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0" y="1273625"/>
            <a:ext cx="387900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273625"/>
            <a:ext cx="387900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265225"/>
            <a:ext cx="387900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265225"/>
            <a:ext cx="387900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искал признаки, которые легко различить на глаз: форма и окраска семян, цвет цветков, высота стебля. Контрастность облегчала точный подсчёт потомков и сравнение поколений без двусмысленных промежуточных вариантов.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Чёткие признаки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Горох удобно самоопыляется, поэтому Мендель мог получать чистые линии и сохранять исходные свойства растений. При необходимости он легко переносил пыльцу вручную, контролируя каждый опыт от начала до конца.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Самоопыление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получение потомства позволило наблюдать несколько поколений за разумное время. Это сделало возможным проверку гипотезы не по одному случаю, а на большой выборке растений с высокой надёжностью.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поколения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Многочисленные потомки обеспечивали статистическую точность. Именно поэтому выводы Менделя выдержали проверку: закономерности оказались воспроизводимыми, а не случайным результатом отдельных скрещиваний в разных сериях опытов и поколениях.
</a:t>
            </a:r>
            <a:endParaRPr lang="en-US" sz="995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Статистическая точность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Мендель выбрал горох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29 000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искусственных скрещиваний помогли Менделю увидеть устойчивые закономерности наследования.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Г. Мендель, «Опыты над растительными гибридами» (1865)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масштаб экспериментов позволил Менделю выявить устойчивые соотношения признаков и отделить случайные отклонения от закономерности наследования.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закон Менделя: доминирование признаков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скрещивании чистых линий с контрастными признаками в первом поколении проявляется только доминантный вариант, потому что он маскирует рецессивный на уровне фенотипа у всех гибридов.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означает исчезновение рецессивного признака: он сохраняется в наследственном материале и может быть передан потомкам, даже если не виден у гибрида первого поколения внешне.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особенно нагляден для дискретных признаков, где различия выражены чётко и легко фиксируются при наблюдении: окраска, форма семян, цвет цветков или шерсть животных у многих видов.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3:1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таково типичное соотношение признаков во втором поколении гибридов.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Г. Мендель, «Опыты над растительными гибридами» (1865)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расщепление показало, что рецессивный признак не исчезает, а сохраняется в наследственном материале и проявляется у части потомков следующего поколения.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анализируют две пары признаков сразу, наследование одной пары не влияет на другую, если гены расположены в разных хромосомах или достаточно далеко друг от друга.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в потомстве появляются новые сочетания, которых не было у родителей: например, форма семени может сочетаться с неожиданной окраской, а цвет цветка — с другой формой плода.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принцип расширил менделевскую модель и показал, что разнообразие организмов возникает не только из-за отдельных признаков, но и из-за их комбинаций в разных наследственных линиях и популяциях.
</a:t>
            </a:r>
            <a:endParaRPr lang="en-US" sz="1302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закон Менделя: независимое наследование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семян Мендель связывал с парой наследственных вариантов: жёлтый аллель Y доминирует над зелёным y, поэтому в гибридах первого поколения проявляется жёлтая окраска семян внешне.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организм получает две одинаковые рецессивные копии, признак становится видимым снова, что помогает отличать внешний вид от скрытого наследственного состава у потомка в конкретном случае.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Похожим образом изучались и другие признаки гороха — форма семян, цвет цветков, длина стебля. Это позволило увидеть, что наследование каждого из них подчиняется собственным закономерностям.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генетика подтвердила: аллели формируют признаки через сочетания генов, а независимое наследование обычно проявляется тогда, когда гены находятся в разных хромосомах или далеко друг от друга.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1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и признаки у гороха: примеры Менделя
</a:t>
            </a:r>
            <a:endParaRPr lang="en-US" sz="281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Моногибридное скрещивание: результаты и выводы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355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Родительское поколение (P)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Скрещивают две чистые линии, различающиеся по одному признаку. Это позволяет проследить, как именно передается альтернативный вариант наследования.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55325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поколение (F1)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гибридов первого поколения проявляется только доминантный признак. Рецессивный вариант остается скрытым, но не исчезает из наследственного материала.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2710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поколение (F2)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самоопылении или скрещивании гибридов рецессивный признак снова появляется. Обычно наблюдается расщепление 3:1, что подтверждает сохранение аллелей в гетерозиготах.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законов Менделя к другим организмам
</a:t>
            </a:r>
            <a:endParaRPr lang="en-US" sz="2691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у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по менделевским законам наследуются группы крови и многие признаки, связанные с полом. Комбинация хромосом при оплодотворении определяет, какие свойства проявятся у ребенка сразу.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у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мышей признаки окраса шерсти наследуются по тем же правилам, что и у гороха. Потомки получают конкретные сочетания аллелей, а не «смешанный» цвет, что удобно для анализа.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19447"/>
            <a:ext cx="9144000" cy="3821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01675" y="2659503"/>
            <a:ext cx="31488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и хромосомы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находятся в хромосомах и передаются через гаметы от родителей к потомкам. Это объясняет, почему наследование связано с конкретными участками ДНК, а не с абстрактными «свойствами» организма.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62400" y="326250"/>
            <a:ext cx="83055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Хромосомная теория наследственности: основы и подтверждение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5259225" y="2659503"/>
            <a:ext cx="31488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как доказательство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мейоза пары хромосом расходятся, поэтому разные гены могут комбинироваться независимо. Саттон и Бовери в 1902 году экспериментально связали поведение хромосом с наследственностью.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62400" y="326250"/>
            <a:ext cx="84513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Переоткрытие законов Менделя и этапы развития генетики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481050" y="2297450"/>
            <a:ext cx="2029500" cy="20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1900 год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Хуго де Фриз, Карл Корренс и Эрих Чермак независимо переоткрыли законы Менделя. Это вернуло к ним внимание и ускорило развитие новой науки о наследственности.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714225" y="2297450"/>
            <a:ext cx="1956600" cy="20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1902 год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У. Саттон и Т. Бовери показали связь наследования с поведением хромосом. Так была укреплена хромосомная теория, объясняющая работу генов в клетке.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874500" y="2297450"/>
            <a:ext cx="1877400" cy="20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век: развитие методов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Микроскопия, цитологические наблюдения и химический анализ сделали возможным точное изучение клеток, хромосом и молекул, участвующих в передаче наследственной информации.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955575" y="2297450"/>
            <a:ext cx="1877400" cy="20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XX — XXI век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методы, секвенирование и ДНК-анализ вывели генетику на новый уровень. Она стала основой современной биологии, медицины и биотехнологий.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200" y="1201150"/>
            <a:ext cx="221100" cy="2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200" y="2157475"/>
            <a:ext cx="221100" cy="2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200" y="3097750"/>
            <a:ext cx="221100" cy="2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200" y="4068160"/>
            <a:ext cx="221100" cy="17688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генетики в науке и обществе XX-XXI веков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1124125" y="9805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и продуктивность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позволяет отбирать растения и животных с нужными признаками быстрее и точнее. Это ускоряет выведение урожайных сортов и продуктивных пород, снижая зависимость от случайного отбора.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124125" y="1936825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диагностика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Расшифровка генов помогает выявлять наследственные нарушения еще до появления тяжелых симптомов. Ранняя диагностика дает возможность начать наблюдение и профилактику на этапе, когда помощь наиболее эффективна.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124125" y="28771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знания лежат в основе производства лекарств, ферментов и вакцин. Они помогают создавать биотехнологические решения, которые используют клетки и микроорганизмы как управляемые «фабрики» в промышленности и медицине.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124125" y="38254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Биоинформатика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последовательностей ДНК требует больших массивов данных и специальных алгоритмов. Поэтому генетика стала одной из опор биоинформатики, где важны точные расчеты и цифровой анализ генома.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генетики в развитие сельского хозяйства
</a:t>
            </a:r>
            <a:endParaRPr lang="en-US" sz="2953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и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дополняет классическую селекцию, когда нужный признак внедряют точечно. Так создают культуры с устойчивостью к засухе и болезни, а также животных с высокой продуктивностью.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и отбор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селекции используют гибридизацию и последующий отбор, чтобы объединить полезные признаки в одном организме. Такой подход помогает получать сорта и породы, лучше приспособленные к условиям среды.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44" y="1273625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312415"/>
            <a:ext cx="387900" cy="310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265225"/>
            <a:ext cx="387900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92869" y="3265225"/>
            <a:ext cx="339413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анализ помогает обнаружить фенилкетонурию, муковисцидоз и другие наследственные болезни на ранней стадии у детей. Это повышает шансы на своевременное лечение и снижает риск осложнений.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 наследственных болезней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консультирование объясняет семье вероятность передачи наследственных признаков и помогает принять взвешенное решение. Оно особенно важно, если в роду уже встречались тяжелые заболевания или врожденные аномалии.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консультирование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Генотерапия направлена на исправление или замену дефектного гена, чтобы устранить причину болезни. Пока этот подход применяется ограниченно, но он открывает путь к лечению некоторых наследственных нарушений.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Генотерапия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Персонализированная медицина учитывает особенности генома пациента при выборе препарата и дозы. Предимплантационное и пренатальное тестирование позволяют заранее оценить риск тяжелых наследственных патологий.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Персонализированная медицина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88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генетики в современной медицине
</a:t>
            </a:r>
            <a:endParaRPr lang="en-US" sz="298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70" y="1080502"/>
            <a:ext cx="2722500" cy="20179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9070" y="1080502"/>
            <a:ext cx="2722500" cy="20179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0745" y="1080502"/>
            <a:ext cx="2722500" cy="20179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5712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светлой лаборатории исследователь сравнивает фрагменты ДНК на экране и отмечает точку для точечного редактирования. Рядом лежат пробирки и схема гена, а на мониторе видно, как CRISPR-Cas9 позволяет менять участок молекулы с высокой точностью. За каждым движением стоит строгий контроль, потому что ошибка может изменить не только признак, но и судьбу клетки.
</a:t>
            </a:r>
            <a:endParaRPr lang="en-US" sz="809" dirty="0"/>
          </a:p>
        </p:txBody>
      </p:sp>
      <p:sp>
        <p:nvSpPr>
          <p:cNvPr id="12" name="Text 2"/>
          <p:cNvSpPr txBox="1"/>
          <p:nvPr/>
        </p:nvSpPr>
        <p:spPr>
          <a:xfrm>
            <a:off x="5712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работа с ДНК в лаборатории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5711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стоит термоциклер, а рядом — подписанные пробирки с образцами. ПЦР за несколько часов увеличивает нужный участок ДНК в миллионы раз, чтобы его можно было увидеть и сравнить. Именно так в генетике получают данные для диагностики и идентификации. Это превращает невидимый фрагмент наследственного кода в понятный результат анализа.
</a:t>
            </a:r>
            <a:endParaRPr lang="en-US" sz="806" dirty="0"/>
          </a:p>
        </p:txBody>
      </p:sp>
      <p:sp>
        <p:nvSpPr>
          <p:cNvPr id="14" name="Text 4"/>
          <p:cNvSpPr txBox="1"/>
          <p:nvPr/>
        </p:nvSpPr>
        <p:spPr>
          <a:xfrm>
            <a:off x="335711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один анализ решает многое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1429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исследователями стоит прозрачная модель клетки и список правил, которые нельзя нарушать. История клонирования овцы Долли напоминает, что научный успех всегда вызывает вопросы о границах допустимого. Особенно остро они звучат, когда речь идет об изменении эмбрионов. Поэтому каждая новая технология требует не только эксперимента, но и общественного обсуждения.
</a:t>
            </a:r>
            <a:endParaRPr lang="en-US" sz="809" dirty="0"/>
          </a:p>
        </p:txBody>
      </p:sp>
      <p:sp>
        <p:nvSpPr>
          <p:cNvPr id="16" name="Text 6"/>
          <p:cNvSpPr txBox="1"/>
          <p:nvPr/>
        </p:nvSpPr>
        <p:spPr>
          <a:xfrm>
            <a:off x="61429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между возможным и допустимым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генетические технологии и вызовы
</a:t>
            </a:r>
            <a:endParaRPr lang="en-US" sz="290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787" y="1198600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200" y="2157475"/>
            <a:ext cx="221100" cy="2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200" y="3119860"/>
            <a:ext cx="221100" cy="1768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200" y="4046050"/>
            <a:ext cx="221100" cy="221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и правовые аспекты в генетике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1124125" y="9805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Приватность 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данные относятся к самой чувствительной информации о человеке. Их хранение и передача требуют строгой защиты, чтобы результаты тестов не стали инструментом давления или утечки.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124125" y="1936825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 ГМО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ГМО связано не только с пользой для урожая, но и с контролем безопасности, маркировкой и прозрачностью исследований. Здесь важны доказательства, а не страх или реклама.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124125" y="28771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Недопущение дискриминации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информация не должна становиться основанием для отказа в обучении, работе или страховании. Наличие риска заболевания не определяет ценность человека и его возможности в жизни.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124125" y="38254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Правовые нормы и 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Законодательные нормы задают рамки для генетических исследований и помогают избежать злоупотреблений. В 2019 году в России был принят закон, регулирующий эту сферу, а образование поддерживает ответственное отношение к новациям.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меняет понимание жизни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показала, что наследственность подчиняется понятным закономерностям, а знания о генах уже меняют медицину, сельское хозяйство и технологии. Дальнейшее развитие зависит от науки и ответственного выбора общества.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2026-05-10T03:03:05Z</dcterms:created>
  <dcterms:modified xsi:type="dcterms:W3CDTF">2026-05-10T03:03:05Z</dcterms:modified>
</cp:coreProperties>
</file>