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jpe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3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насекомых: жуки и бабочки — основные темы урока
</a:t>
            </a:r>
            <a:pPr algn="l" indent="0" marL="0">
              <a:lnSpc>
                <a:spcPct val="90000"/>
              </a:lnSpc>
              <a:buNone/>
            </a:pPr>
            <a:r>
              <a:rPr lang="en-US" sz="16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Раскроем особенности и роль жуков и бабочек в природе.
</a:t>
            </a:r>
            <a:endParaRPr lang="en-US" sz="3437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жуков и бабочек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и бабочки важны для экосистем и человека, участвуя в опылении, разложении органики и биоразнообразии. Изучение этих насекомых помогает поддерживать здоровье природы и сельского хозяйства.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насекомых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насекомых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дыхательной системы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насекомые имеют три отдела тела — голову, грудь и брюшко. У них обычно шесть ног и одна или две пары крыльев, а также пару усиков, служащих органами осязания и обоняния.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осуществляется через трахейную систему — сеть трубочек, по которым воздух напрямую поступает к клеткам тела, обеспечивая эффективный газообмен без участия крови.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жуков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питается и растёт, часто сильно отличаясь по виду от взрослого жука.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жук покидает куколку, готов к размножению и активной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откладывает яйца в подходящие условия, где развивается личинка.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неподвижности, в течение которой происходит перестройка организма и формирование взрослой особи.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жука: три главных части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голове находятся сложные глаза и пара усиков, которые выполняют функции осязания и обоняния, помогая жуку ориентироваться и искать пищу.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с органами чувств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Грудь снабжена мощными мышцами, прикрепляющими шесть ног, предназначенных для ходьбы, копания или плавания в зависимости от вида жука.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Грудь и ноги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Надкрылья — жёсткие защитные покровы, скрывающие крылья для полёта и мягкое брюшко, где находятся внутренние органы.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Брюшко и надкрылья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биоразнообразия жуков в мире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и влажные леса поддерживают максимальное видовое разнообразие жуков.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сосредоточено в Азии и Южной Америке, подчеркивая значение экваториальных регионов для жуков.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энтомологических исследований, 2023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функции жуков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разлагают органические остатки, участвуя в почвообразовании и очистке экосистем.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опыляют цветы, способствуя размножению растений и поддержанию биоразнообразия.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Жуки-хищники регулируют численность вредителей, защищая сельское хозяйство и леса.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и специализированные виды проживают в уникальных средах, поддерживая экологический баланс.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92" y="1026125"/>
            <a:ext cx="2009466" cy="2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4617" y="1026125"/>
            <a:ext cx="2009466" cy="249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9842" y="1026125"/>
            <a:ext cx="2009466" cy="2497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75067" y="1026125"/>
            <a:ext cx="2009466" cy="2497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виды жуков и их особенности
</a:t>
            </a:r>
            <a:endParaRPr lang="en-US" sz="2600" dirty="0"/>
          </a:p>
        </p:txBody>
      </p:sp>
      <p:sp>
        <p:nvSpPr>
          <p:cNvPr id="16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397675" y="3941622"/>
            <a:ext cx="1731900" cy="4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яркоокрашенные жуки поедают тлей, снижая вред от насекомых-вредителей без химикатов.
</a:t>
            </a:r>
            <a:endParaRPr lang="en-US" sz="869" dirty="0"/>
          </a:p>
        </p:txBody>
      </p:sp>
      <p:sp>
        <p:nvSpPr>
          <p:cNvPr id="18" name="Text 3"/>
          <p:cNvSpPr txBox="1"/>
          <p:nvPr/>
        </p:nvSpPr>
        <p:spPr>
          <a:xfrm>
            <a:off x="397676" y="3643313"/>
            <a:ext cx="17319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Божья коровка — защитник садов
</a:t>
            </a:r>
            <a:endParaRPr lang="en-US" sz="800" dirty="0"/>
          </a:p>
        </p:txBody>
      </p:sp>
      <p:sp>
        <p:nvSpPr>
          <p:cNvPr id="19" name="Text 4"/>
          <p:cNvSpPr txBox="1"/>
          <p:nvPr/>
        </p:nvSpPr>
        <p:spPr>
          <a:xfrm>
            <a:off x="2602900" y="3941622"/>
            <a:ext cx="1731900" cy="4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Самцы отличаются крупным рогом на голове, который используется в борьбе за территорию и самок.
</a:t>
            </a:r>
            <a:endParaRPr lang="en-US" sz="869" dirty="0"/>
          </a:p>
        </p:txBody>
      </p:sp>
      <p:sp>
        <p:nvSpPr>
          <p:cNvPr id="20" name="Text 5"/>
          <p:cNvSpPr txBox="1"/>
          <p:nvPr/>
        </p:nvSpPr>
        <p:spPr>
          <a:xfrm>
            <a:off x="2602900" y="3643313"/>
            <a:ext cx="17319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Жук-носорог с впечатляющим рогом
</a:t>
            </a:r>
            <a:endParaRPr lang="en-US" sz="760" dirty="0"/>
          </a:p>
        </p:txBody>
      </p:sp>
      <p:sp>
        <p:nvSpPr>
          <p:cNvPr id="21" name="Text 6"/>
          <p:cNvSpPr txBox="1"/>
          <p:nvPr/>
        </p:nvSpPr>
        <p:spPr>
          <a:xfrm>
            <a:off x="4808125" y="3941622"/>
            <a:ext cx="1731900" cy="4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Обитает в пресной воде и активно охотится на мелких беспозвоночных, помогая контролировать водные экосистемы.
</a:t>
            </a:r>
            <a:endParaRPr lang="en-US" sz="792" dirty="0"/>
          </a:p>
        </p:txBody>
      </p:sp>
      <p:sp>
        <p:nvSpPr>
          <p:cNvPr id="22" name="Text 7"/>
          <p:cNvSpPr txBox="1"/>
          <p:nvPr/>
        </p:nvSpPr>
        <p:spPr>
          <a:xfrm>
            <a:off x="4808125" y="3643313"/>
            <a:ext cx="17319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Жук-плавунец — водный охотник
</a:t>
            </a:r>
            <a:endParaRPr lang="en-US" sz="816" dirty="0"/>
          </a:p>
        </p:txBody>
      </p:sp>
      <p:sp>
        <p:nvSpPr>
          <p:cNvPr id="23" name="Text 8"/>
          <p:cNvSpPr txBox="1"/>
          <p:nvPr/>
        </p:nvSpPr>
        <p:spPr>
          <a:xfrm>
            <a:off x="7013349" y="3941622"/>
            <a:ext cx="1731900" cy="4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Имеет удлинённые челюсти в виде рогов, которые используются для борьбы и демонстрации силы.
</a:t>
            </a:r>
            <a:endParaRPr lang="en-US" sz="869" dirty="0"/>
          </a:p>
        </p:txBody>
      </p:sp>
      <p:sp>
        <p:nvSpPr>
          <p:cNvPr id="24" name="Text 9"/>
          <p:cNvSpPr txBox="1"/>
          <p:nvPr/>
        </p:nvSpPr>
        <p:spPr>
          <a:xfrm>
            <a:off x="7013350" y="3643313"/>
            <a:ext cx="17319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Жук-олень с мощными челюстями
</a:t>
            </a:r>
            <a:endParaRPr lang="en-US" sz="7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факты о жуках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появились на Земле около 300 миллионов лет назад, пережив множество изменений климата и ландшафтов.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Голиаф — самый тяжёлый жук, достигающий веса до 100 граммов, а титанус — один из крупнейших по длине в мире.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Жужелицы могут развивать скорость до 9 км/ч, а некоторые виды применяют химическую защиту для отпугивания врагов.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5600" y="1547200"/>
            <a:ext cx="6834900" cy="7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бабочек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74100" y="2944625"/>
            <a:ext cx="3138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обладают двумя парами широких крыльев, покрытых мельчайшими чешуйками с разнообразными яркими узорами и переливами на свету.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89350" y="2944625"/>
            <a:ext cx="3297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имеют хоботок для добычи нектара и длинные усики, которые служат органами чувств и помогают ориентироваться в пространстве.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74100" y="2388200"/>
            <a:ext cx="3138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с цветными чешуйками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89350" y="2388200"/>
            <a:ext cx="3297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Ротовой аппарат и усики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бабочки: строение и функции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Фасеточные глаза бабочек обеспечивают широкий обзор, позволяя им эффективно ориентироваться в пространстве и быстро реагировать на движение врагов и окружающие изменения.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Грудной отдел служит креплением для двух пар крыльев и трёх пар ног, что обеспечивает активный полёт и маневренность в воздухе.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Брюшко содержит органы пищеварения и размножения, отвечая за обмен веществ и продолжение рода, что жизненно важно для вида.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Чешуйки на крыльях окрашены в разные цвета и формируют узоры, способствуя маскировке от хищников или привлечению партнёров в брачный период.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275175"/>
            <a:ext cx="4600500" cy="6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бабочек: превращения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1459475" y="99403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откладывает яйца на листья или стебли растений, где будущие гусеницы будут находить пищу сразу после вылупления.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99625" y="293568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Гусеница (личинка)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активно питается листьями и быстро растёт, постепенно накапливая энергию для следующей стадии развития.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924950" y="293568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Имаго (взрослая бабочка)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особь выходит из куколки, начинает летать, искать пищу и партнёров для размножения.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67450" y="99403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стадии куколки происходит метаморфоз: внутренние органы перестраиваются, формируется взрослое тело бабочки.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767761"/>
            <a:ext cx="4007700" cy="2210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жуков и бабочек: строение и функции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различия в строении и жизненных функциях жуков и бабочек, отражающие их разные экологические роли и поведения.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особенности напрямую связаны с экологической нишей каждого отряда, влияя на их роль в природе.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насекомых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разнообразия бабочек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видовое богатство бабочек наблюдается в тропиках Южной Америки и Азии, где благоприятные климатические условия и растительность обеспечивают благоприятную среду для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тропические регионы служат основными очагами биоразнообразия чешуекрылых насекомых.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энтомологический форум, 2023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как опылители: значение для экосистем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привлекаются ароматом лаванды и благодаря длинному хоботку могут добывать нектар из глубоких цветков, способствуя успешному опылению и распространению растений.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Лаванда и её верные опылители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Сирень предоставляет богатый источник нектара для бабочек, которые в свою очередь способствуют перекрёстному опылению, что улучшает генетическое разнообразие растений.
</a:t>
            </a:r>
            <a:endParaRPr lang="en-US" sz="939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сирени в жизни бабочек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в дневное время бабочки опыляют василёк, распространяя пыльцу на большие расстояния и обеспечивая устойчивость экосистемы.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Василёк и дневные обходчики
</a:t>
            </a:r>
            <a:endParaRPr lang="en-US" sz="13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бабочек в природе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являются важной пищей для птиц, ящериц и мелких млекопитающих, связывая разные звенья пищевой цепи.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Гусеницы некоторых видов могут интенсивно поедать растительность, иногда причиняя ущерб сельскому хозяйству как вредители.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бабочки способствуют разнообразию экосистем благодаря опылению и служат индикаторами здоровья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бабочки: удивительные адаптации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бабочка впечатляет большими ярко-синими крыльями с металлическим блеском, которые используются для отпугивания хищников и привлечения партнёров.
</a:t>
            </a:r>
            <a:endParaRPr lang="en-US" sz="768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 голубая — блестящая красавица
</a:t>
            </a:r>
            <a:endParaRPr lang="en-US" sz="839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Обитая в горных регионах, Аполлон украшен полупрозрачными пятнами на крыльях, которые помогают маскироваться среди камней и защищаться от врагов.
</a:t>
            </a:r>
            <a:endParaRPr lang="en-US" sz="826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Аполлон горный — невидимка среди скал
</a:t>
            </a:r>
            <a:endParaRPr lang="en-US" sz="839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«хвосты» на задних крыльях имитируют повреждения, отвлекая внимание хищников и увеличивая шансы выживания бабочки.
</a:t>
            </a:r>
            <a:endParaRPr lang="en-US" sz="960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Хвостоносец макаон — мастер обмана
</a:t>
            </a:r>
            <a:endParaRPr lang="en-US" sz="86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для жуков и бабочек: человеческое влияние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 ухудшает состояние среды обитания многих насекомых, снижая их выживаемость и размножение.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применение пестицидов в сельском хозяйстве уничтожает не только вредителей, но и полезных жуков и бабочек.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уничтожение природных ландшафтов сокращают ареалы обитания, вызывая снижение численности видов.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вызывают сдвиги в продуктивности экосистем и могут нарушать жизненные циклы насекомых.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восстановление популяций насекомых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заказников помогает сохранить природные биотопы и поддерживать стабильность экосистем.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пестицидов и переход к экологически безопасным технологиям снижает негативное воздействие на насекомых.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и проекты восстановления природных ландшафтов способствуют осознанному отношению к биоразнообразию.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жуков и бабочек раскрывает богатство природы и помогает сохранять экологический баланс, важный для будущего планеты и воспитания сознательных поколений.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изучения и охраны насекомых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2026-05-08T22:24:19Z</dcterms:created>
  <dcterms:modified xsi:type="dcterms:W3CDTF">2026-05-08T22:24:19Z</dcterms:modified>
</cp:coreProperties>
</file>