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центр старого города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крепость, откуда начинался город.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кремль и почему он важен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это крепость в самом центре города. Раньше он защищал людей от врагов, а ещё был местом власти, храмов и важных городских дел. Со временем кремль стал главным символом города.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кремль строили именно так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часто ставили на холме или возвышенности. Так было легче заметить опасность издалека и удобнее защищать город от нападения.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кремли строили возле реки. Вода помогала обороне, а ещё через неё было удобно перевозить товары и снабжать город всем нужным.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каменные или кирпичные стены делали крепость надёжной. Они сдерживали врагов и помогали жителям чувствовать себя в безопасности.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служили для наблюдения, а ворота — для входа в крепость. Их можно было охранять особенно внимательно, чтобы в город проходили только свои.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башни кремля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стены строили высокими и очень прочными. Они должны были выдерживать удары и не пускать врагов внутрь крепости.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Зубцы наверху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делали зубцы. За ними удобно было прятаться и наблюдать за тем, что происходит вокруг, почти как в игре в прятки.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окна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башнях оставляли маленькие окна. Через них было удобно смотреть вдаль и защищать крепость, не подставляясь под опасность.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для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в кремль проходили люди, повозки и важные гости. Это был главный вход, который всегда старались хорошо охранять.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кремль оказался в центре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ставили там, где было легче всего защищать город и управлять им. Поэтому он появлялся на холме, у реки или на удобном перекрёстке дорог.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начиналась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крепости селились ремесленники и торговцы. Им было выгодно жить рядом с защитой и местом, где собирались люди и шла торговля.
</a:t>
            </a:r>
            <a:endParaRPr lang="en-US" sz="1216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улицы 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вокруг кремля строили дома, улицы и главную площадь. Так крепость оказывалась в самом центре городской жизни, прямо как капитан корабля.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город рос, кремль оставался самым заметным местом. По его башням и стенам люди легко узнавали свой город издалека.
</a:t>
            </a:r>
            <a:endParaRPr lang="en-US" sz="12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 рядом с кремлём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место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рядом с кремлём становилась местом, где жители собирались на важные события и новости.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ярмарки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проводили ярмарки, гулянья и торжества, а вокруг становилось шумно и очень оживлённо.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начало улиц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площади расходились главные улицы, и именно отсюда город начинал расти в разные 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над крепостью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кремлях рядом со стенами стоят соборы с блестящими куполами. Они сразу привлекают взгляд и делают силуэт крепости особенно красивым. Внутри люди молились, приходили на службы и отмечали важные праздники вместе с семьёй.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колокольня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Колокольня обычно видна издалека, потому что она выше многих других построек. Колокола звонили громко и далеко разносили свой звук по всему городу. Такой звон сообщал о празднике, начале службы или важном событии.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 и тишина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внутреннем дворе кремля соборы выглядят особенно торжественно. Рядом стоят крепкие стены и башни, а над ними поднимаются купола и кресты. Всё вместе создаёт спокойный и величественный вид, который хочется рассматривать долго.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колокольни внутри кремля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856" y="1922425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хранит память города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когда-то объявляли решения правителей и собирали людей на важные встречи. Здесь решались дела, которые были значимы для всего города.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крепости проходили городские праздники и торжественные события. Старые стены словно запоминали радостные дни и голоса многих поколений.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башни и стены хранят память о прошлых веках. Глядя на них, можно представить, как жил город давным-давно.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сегодня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кремль приходят гулять всей семьёй. Здесь приятно идти по старинным дорожкам и рассматривать крепкие стены, как будто попал в прошлое.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туристы слушают экскурсоводов, узнают интересные факты и знакомятся с историей города. Это похоже на живой урок под открытым небом.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хотят сфотографировать башни, купола и ворота. Кремль часто становится самым красивым фоном для снимков и открыток.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символ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кремль остаётся главным ориентиром. Он напоминает, где начинался город, и помогает людям гордиться своей историей.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 город вокруг кремля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крепость становилась центром будущего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во время экскурсии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взгляд цепляется за мощные стены. Они показывают, как кремль защищал город, и помогают представить, каким неприступным он казался людям много веков назад.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башен разная форма: круглые, квадратные и высокие. Через ворота когда-то проходили жители, гости и повозки, а сегодня здесь удобно начинать прогулку.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купола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часто стоят соборы с сияющими куполами. Они напоминают, что кремль был не только крепостью, но и важным духовным местом города.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можно увидеть памятники, небольшие площади и открытые пространства. Здесь удобно остановиться, рассмотреть старинные постройки и сделать памятное фото.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смотровая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кремлях есть музей, где хранятся старинные вещи, и смотровая площадка, откуда весь город видно как на ладони. Особенно интересно сравнивать прошлое и настоящее.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218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00" y="1919673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00" y="2887153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0" y="3854615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086002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за стенами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кремль кажется особенно тихим и торжественным. Белый снег мягко ложится на стены и крыши, а башни выглядят как иллюстрация из доброй сказки. Даже знакомый силуэт становится загадочным и немного волшебным.
</a:t>
            </a:r>
            <a:endParaRPr lang="en-US" sz="799" dirty="0"/>
          </a:p>
        </p:txBody>
      </p:sp>
      <p:sp>
        <p:nvSpPr>
          <p:cNvPr id="9" name="Text 1"/>
          <p:cNvSpPr txBox="1"/>
          <p:nvPr/>
        </p:nvSpPr>
        <p:spPr>
          <a:xfrm>
            <a:off x="180050" y="205350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зелень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кремль окружён яркой зеленью, а белые стены заметно выделяются на фоне голубого неба. Солнечный свет делает башни и купола особенно нарядными, и фотография получается очень праздничной.
</a:t>
            </a:r>
            <a:endParaRPr lang="en-US" sz="826" dirty="0"/>
          </a:p>
        </p:txBody>
      </p:sp>
      <p:sp>
        <p:nvSpPr>
          <p:cNvPr id="10" name="Text 2"/>
          <p:cNvSpPr txBox="1"/>
          <p:nvPr/>
        </p:nvSpPr>
        <p:spPr>
          <a:xfrm>
            <a:off x="180050" y="302098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у стен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рядом с кремлём много тёплых красок: жёлтые листья, оранжевые деревья, мягкий свет. В такой день старинные стены будто становятся частью большого золотого узора.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180050" y="3988449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весна в центре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кремль выглядит лёгким и светлым. Воздух кажется прозрачным, небо — особенно ясным, а стены и купола словно радуются новому сезону. Это хорошее время для прогулки и спокойного любования стариной.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кремль в разные времена года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сложился облик Московского Кремля, который стал образцом главного городского центра.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как древняя крепость превратилась в символ города и его истории.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энциклопедия, статья «Московский Кремль»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 кремлёвской архитектуры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Зубцы на стенах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Зубцы наверху стен помогали защитникам наблюдать за подступами и укрываться во время боя. Издалека они делают крепость узнаваемой и немного похожей на корону.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Бойницы в башнях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бойницы позволяли следить за дорогой и оборонять стены. Через такие отверстия было удобно наблюдать, а врагу — совсем неудобно подбираться близко.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 проходы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ворота пропускали людей, повозки и важные грузы. Они были не только входом, но и важной защитной частью, которую внимательно охраняли.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Шатровые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башен крыши похожи на высокий шатёр или острый колпачок. Такая форма придаёт кремлю праздничный вид и помогает сделать силуэт города особенно красивым.
</a:t>
            </a:r>
            <a:endParaRPr lang="en-US" sz="10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река рядом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становилась естественной преградой для врагов. Поэтому крепость у воды было труднее неожиданно атаковать, а защитникам легче следить за подходами к городу.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перевозили зерно, дерево, ткань и другие грузы. Это помогало рынкам работать, а городу — расти быстрее и становиться богаче.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было проще строить дома, устраивать пристани и находить нужные ресурсы. Люди охотнее селились там, где можно было жить и торговать.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вокруг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были крепость, торговля и дороги, именно здесь появлялся главный городской центр. Так кремль и река вместе задавали лицо всему городу.
</a:t>
            </a:r>
            <a:endParaRPr lang="en-US" sz="12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которую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открытке кремль часто рисуют так, чтобы его было видно с первого взгляда: крепкие стены, башни и купола. Такой силуэт сразу напоминает о городе и его древней истории.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с характером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почтовых марках кремль выглядит маленьким, но очень узнаваемым. Художники стараются передать его главные черты — строгие стены, стройные башни и красивый силуэт на светлом фоне.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 на память о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кружках, магнитах и значках кремль превращается в маленький знак путешествия. Даже крошечное изображение сохраняет важную мысль: это не просто крепость, а гордость города.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кремль становится символом на открытках и сувенирах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знакомства с кремлём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 во время прогулки по старинному центру 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старинный кремль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 сохранить красоту старинного места. Если не оставлять мусор, кремль остаётся аккуратным, а прогулка становится приятной для всех посетителей.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хрупкое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детали могут быть очень нежными. Их нельзя трогать без необходимости, чтобы не повредить украшения, камень и древние поверхности.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стены и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царапать стены, рисовать на них или пытаться отколоть кусочек на память. Так мы защищаем памятник от лишних повреждений и сохраняем его надолго.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правила 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указатели и советы экскурсовода, посещение будет безопасным и интересным. Тогда каждый сможет увидеть кремль и не навредить ему.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башен у Московского Кремля, и каждая делает его силуэт узнаваемым.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башням, стенам и куполам кремль легко узнать даже издалека. Этот образ надолго остаётся в памяти после прогулки.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Московского Кремля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башен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не только крепость, но и сердце города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соединяет защиту, историю, веру и жизнь людей. Он напоминает, с чего начинался город, и помогает увидеть, как прошлое дружит с настоящим.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2026-05-26T02:42:59Z</dcterms:created>
  <dcterms:modified xsi:type="dcterms:W3CDTF">2026-05-26T02:42:59Z</dcterms:modified>
</cp:coreProperties>
</file>