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ранних этапов эволюции человека
</a:t>
            </a:r>
            <a:endParaRPr lang="en-US" sz="372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и формирования наших предков в Африке, их культурных и биологических изменений.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от древних предков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медленный процесс изменений живых организмов под влиянием среды. Первые гоминиды появились около 6–7 млн лет назад в Африке. Научные методы исследуют ископаемые останки и генетические данные.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гоминид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гоминид из общего предка с шимпанзе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6–7 миллионов лет назад произошёл разрыв эволюционной ветви общих предков человека и шимпанзе. Появились такие формы, как сахелантроп и ардипитек, первые с признаками прямоходящего образа жизни.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Сахелантроп — древний предок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Обнаруженные останки сахелантропа показывают первые важные изменения в строении черепа и уменьшение клыков. Эти черты указывают на отдалённую связь с человеком и возможность перехода к прямохождению.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Ардипитек — мост между древними обезьянами и человеком
</a:t>
            </a:r>
            <a:pPr algn="ctr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Ардипитек сочетал особенности лазания по деревьям и передвижения на двух ногах, демонстрируя переходный этап между древесным и наземным образом жизни у ранних гоминид.
</a:t>
            </a:r>
            <a:endParaRPr lang="en-US" sz="9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Сахелантроп (Sahelanthropus tchadensis)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сахелантропа датируются примерно 7 миллионами лет, найдены в регионе Чад, Центральная Африка, важны для понимания ранней эволюции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характеризуется сплющенным лицом и значительно уменьшенными клыками по сравнению с современными обезьянами, что приближает его к человеку.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черепа и положение затылочного отверстия свидетельствуют о возможности прямохождения на двух ногах.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Ардипитек: особенности и образ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Двухногие и лазание по деревьям
</a:t>
            </a:r>
            <a:pPr algn="ctr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Ардипитек передвигался на двух ногах, но полностью не отказался от лазания по деревьям, что отражает адаптацию к смешанной среде. Его рост около 120 см делал его относительно маленьким.
</a:t>
            </a:r>
            <a:endParaRPr lang="en-US" sz="985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Ардипитек из Эфиопии
</a:t>
            </a:r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ардипитека были найдены в Эфиопии и датируются 4,4 миллионами лет. Это один из ключевых видов, позволяющих изучать переход к прямоходящему поведению и изменениям в скелете.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ключевые особенности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4–2 миллиона лет назад в Восточной и Южной Африке и были очевидными прямоходящими гоминидами.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строении таза и нижних конечностей улучшали способность к ходьбе на двоих ногах, что являлось важным эволюционным шагом.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ближайшие предки рода Homo, среди них Australopithecus afarensis и Australopithecus africanus.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более сложных орудий и социальных форм у австралопитеков свидетельствует о развитии мозга и культурных навыков.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у гоминид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соответствует появлению новых навыков и более сложного поведения.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отражает эволюционное улучшение интеллектуальных возможностей и социальной адаптации.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513" y="1540475"/>
            <a:ext cx="292875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среды на эволюцию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саванн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 Восточной Африке привели к появлению открытых пространств и саванн, что требовало новых способов передвижения и выживания.
</a:t>
            </a:r>
            <a:endParaRPr lang="en-US" sz="1338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прямохождению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 стимулировало адаптацию к жизни на земле, заставив гоминид эффективно ходить на двух ногах для добычи пищи и передвижения.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ареала и смена ландшафта требовали от гоминид новых стратегий поиска и использования пищи на больших территориях.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представители рода Homo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habilis, живший 2,4–1,4 млн лет назад, известен использованием простых каменных орудий для обработки пищи и защиты.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появился около 1,9 млн лет назад, отличался развитым мозгом и охватом новых территорий, демонстрируя улучшенную адаптивность.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Homo habilis и Homo erectus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двух ранних видов человека показывают прогресс в развитии мозга и техники.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 и технологий у Homo erectus отражает улучшение адаптации и расширение географии.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использование огня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начал контролировать огонь, что открыло новые возможности для выживания и развития общества.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позволил готовить пищу, увеличивая её усвояемость и делая рацион более разнообразным и калорийным.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огня способствовало безопасности, теплу и укреплению социальных связей в ранних группах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миграция гоминид за пределы Африки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Дманиси: первое внеконтинентальное поселение Homo erectus
</a:t>
            </a:r>
            <a:pPr algn="ctr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Обнаруженные в Грузии останки Homo erectus возрастом около 1,8 млн лет свидетельствуют о ранних путешествиях и адаптации к новым условиям в Европе.
</a:t>
            </a:r>
            <a:endParaRPr lang="en-US" sz="95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Азии и Индонезии
</a:t>
            </a:r>
            <a:pPr algn="ctr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в Китае и на острове Ява показывают, как Homo erectus освоил разнообразные климатические зоны, развивая новые стратегии выживания.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Ветвления рода Homo: эволюционная схема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 связи между гоминидами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орудия труда гоминид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каменные орудия, такие как чопперы и скребки, появились около 2,6 миллионов лет назад, открывая новые способы добычи и обработки пищи.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использовались для разделки мяса и обработки растений, что расширяло рацион и возможности использования ресурсов.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орудий труда способствовало развитию моторики, кооперации в группе и формированию социального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ранних гоминид и его влияние на развитие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диеты
</a:t>
            </a:r>
            <a:pPr algn="ctr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гоминиды питались плодами, орехами, кореньями, а также мелкими животными и насекомыми, что обеспечивало необходимые питательные вещества.
</a:t>
            </a:r>
            <a:endParaRPr lang="en-US" sz="1065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орудий труда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каменных инструментов помогало добывать и обрабатывать мясо, что увеличивало потребление калорий и белка.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мозг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был связан с увеличением потребления животного белка и важными изменениями в рационе.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жили в Европе и Западной Азии от 300 до 40 тысяч лет назад, отличаясь массивным телосложением и адаптацией к холодному климату.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 населяли регионы Азии параллельно с неандертальцами и Homo sapiens, их останки обнаружены в пещере Денисова в Сибири.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 денисовцы: параллельные ветви развития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обладали развитой культурой, использовали каменные и костяные инструменты, занимались охотой и сбором.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ухода за больными и похоронные обряды указывают на сложные социальные и эмоциональные связи в этих сообществах.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 археологические данные,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миграций: путь ранних людей по материкам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волны миграции показывают активное расселение Homo на новые континенты на протяжении сотен тысяч лет.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гибкости и адаптивности гоминид, благодаря которым они смогли освоить разнообразные среды обитания.
</a:t>
            </a:r>
            <a:endParaRPr lang="en-US" sz="11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культуры и социальных связей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охота и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коллективные охоты, требовавшие согласованных действий и понятной коммуникации, что могло способствовать возникновению примитивной речи.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искусства и забота о ближних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Наблюдаются первые выражения искусства — орнаментация предметов и наскальные рисунки, а также проявления заботы о слабых и обучение потомству.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миллиона лет
</a:t>
            </a:r>
            <a:endParaRPr lang="en-US" sz="6253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антропологии и палеонтологии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этот период заложены основы социального устройства, языка и культуры, обеспечившие успех нашего вида.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давний период, в течение которого формировались ключевые анатомические и поведенческие черты Homo sapiens.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нам изучение ранних этапов эволюции человека
</a:t>
            </a:r>
            <a:endParaRPr lang="en-US" sz="4927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происхождения человека помогает осознать биологические и социальные основы нашей сущности, раскрывая взаимосвязь между природой и культурой.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2026-05-09T04:24:47Z</dcterms:created>
  <dcterms:modified xsi:type="dcterms:W3CDTF">2026-05-09T04:24:47Z</dcterms:modified>
</cp:coreProperties>
</file>