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простейших тригонометрических уравнений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все решения и записывать их 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вокруг нас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уравнения появляются в задачах о движении, углах, окружности и колебаниях. Чтобы их решать, нужно уверенно читать значения синуса, косинуса, тангенса и котангенса на единичной окружности и помнить основные углы 0°, 30°, 45°, 60° и 90°.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простейшим тригонометрическим уравнением
</a:t>
            </a:r>
            <a:endParaRPr lang="en-US" sz="226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Простейшим называют уравнение, в котором одна тригонометрическая функция равна числу: sin x = a, cos x = a, tg x = a или ctg x = a. Здесь нет дополнительных преобразований и сложных выражений.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строится на том, какие значения может принимать функция, в каких четвертях находится нужный знак, и как значения повторяются через определённый промежуток.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все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подобрать один подходящий угол, но и записать все решения сразу. Для этого используют симметрию на окружности и период функции.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записывают не одним числом, а в виде семейства решений с параметром k ∈ Z. Так показывают, что корней бесконечно много.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 основа решений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угол x задаёт точку с координатами (cos x; sin x). Поэтому косинус читают как абсциссу, а синус — как ординату точки.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 четвертям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в I, II, III или IV четверти сразу подсказывает знаки синуса и косинуса. Это помогает быстро отбирать подходящие углы без лишних вычислений.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углами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работать с основными углами 0°, 30°, 45°, 60° и 90°. Их легко найти на окружности и использовать как опорные при решении.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показывает, какие углы дают одинаковые значения функции. Благодаря этому можно сразу увидеть пары решений и правильно записать общий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тригонометрических функций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значения на основных углах и использовать их при решении уравнений.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важные опорные углы легко узнаются по характерным значениям; для 90° тангенс не существует, потому что косинус равен нулю.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тригонометрических функций на единичной окружности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простейшего уравнения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действий при работе с sin, cos, tg и ctg.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уравнение sin x = a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числа 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лежит ли число a в отрезке от −1 до 1. Если |a| &gt; 1, уравнение не имеет решений, потому что синус не выходит за эти границы.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|a| ≤ 1 находят угол α, для которого sin α = a. Это удобная отправная точка: дальше нужно найти все углы, дающие такое же значение синуса.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семейства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синуса подходят два угла на каждом периоде: x = α + 2πk и x = π − α + 2πk, где k ∈ Z. Они симметричны относительно оси Oy.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отрицательно, нужные точки находятся ниже оси Ox. На единичной окружности их легко увидеть как симметричные положения относительно горизонтальной оси.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имеет уравнение sin x = a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 меняется число семейств решений в зависимости от значения a и почему границы −1 и 1 особенно важны.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определяется диапазоном значений синуса: вне отрезка [−1; 1] корней нет, внутри него появляется два семейства.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области значений функции sin x и периодичности 2π
</a:t>
            </a:r>
            <a:endParaRPr lang="en-US" sz="9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уравнение cos x = a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убеждаются, что |a| ≤ 1. Если число выходит за эти пределы, уравнение cos x = a не имеет решений, потому что косинус принимает только такие значения.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общего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можно писать как x = ±α + 2πk. Часто используют и формы x = α + 2πk, x = 2π − α + 2πk, где k ∈ Z.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опорного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решение возможно, находят угол α, для которого cos α = a. Этот угол помогает сразу увидеть все подходящие точки на единичной окружности.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косинуса одинаковые значения получают точки, расположенные симметрично относительно оси Ox. Поэтому на каждом периоде обычно возникает пара решений.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решений для косинуса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оси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точки на окружности находятся по разные стороны от оси Ox, их косинусы совпадают. Это главное свойство, которое помогает найти второе решение.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углов на периоде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опорного угла обычно существует второй угол, дополняющий его до полного круга. Поэтому ответы для косинуса часто записывают парой значений.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легко увидеть углы α и 2π − α как симметричные точки. Такое изображение помогает не перепутать формулу и быстрее проверить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уравнение tg x = a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Проверяем 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не существует при x = π/2 + πk, потому что cos x = 0. Поэтому сначала убеждаемся, что искомые углы не попадают в точки разрыва функции.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опорный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 — любое действительное число, решение есть всегда. Берут угол α, для которого tg α = a, и используют его как основу для ответа.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Записываем общий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период тангенса равен π, все решения повторяются через π: x = arctg a + πk, k ∈ Z. Так получают бесконечное семейство корней.
</a:t>
            </a:r>
            <a:endParaRPr lang="en-US" sz="10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тригонометрических функций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хорошо видно: у синуса и косинуса повторение идёт медленнее, чем у тангенса и котангенса.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определяет, как часто повторяются решения: у sin и cos он равен 2π, у tg и ctg — 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тригонометрических функций; школьный курс алгебры
</a:t>
            </a:r>
            <a:endParaRPr lang="en-US" sz="8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уравнение ctg x = a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Проверяем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помним: котангенс не определён при x = πk, потому что там sin x = 0. Эти точки нужно исключить из рассуждения, иначе ответ будет неполным.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Ищем опорный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действительного a уравнение имеет решения. Находят угол α, для которого ctg α = a, обычно опираясь на основные значения и связь с тангенсом.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Записываем периодичность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котангенса период равен π, поэтому все решения повторяются через π. Общая запись: x = arcctg a + πk, k ∈ Z, без дополнительных ограничений на a.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полезно убедиться, что полученные углы не совпадают с точками, где функция не определена. Это особенно важно при работе с отрицательными значениями a.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простейших уравнений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когда уравнение имеет решения, сколько семейств ответов получается и какой период нужно учитывать.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областью значений и периодом: синус и косинус ограничены, а тангенс и котангенс определены для любого a.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функций sin, cos, tg, ctg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допустимости числа a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выбирать путь решения в зависимости от вида тригонометрического уравнения.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решении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иногда пишут только один корень и не добавляют семейство решений. Для тригонометрических уравнений это ошибка, потому что значения повторяются через период функции.
</a:t>
            </a:r>
            <a:endParaRPr lang="en-US" sz="78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синуса и косинуса похожи, поэтому их легко перепутать. Но у каждого уравнения свой набор углов, и замена одной записи другой меняет ответ.
</a:t>
            </a:r>
            <a:endParaRPr lang="en-US" sz="86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все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sin x = a и cos x = a часто находят только один угол. Нужно помнить о второй симметричной точке на единичной окружности и записывать оба семейства.
</a:t>
            </a:r>
            <a:endParaRPr lang="en-US" sz="894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функции зависит от четверти, в которой расположен угол. Если определить его неверно, можно выбрать неправильный опорный угол и получить неверные решения.
</a:t>
            </a:r>
            <a:endParaRPr lang="en-US" sz="87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градусы и радианы: 30° не равно π/30, а 30° соответствует π/6. Такая путаница особенно часто приводит к ошибкам в ответе.
</a:t>
            </a:r>
            <a:endParaRPr lang="en-US" sz="8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опорными углами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две симметричные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sin x = √2/2 даёт два направления на единичной окружности: x = π/4 + 2πk и x = 3π/4 + 2πk. Эти точки лежат в I и II четвертях, где синус положителен.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в левой половине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cos x = -½ подходят углы 2π/3 и 4π/3. Здесь значение косинуса отрицательно, потому что точки находятся слева от оси Oy, а ответы повторяются через 2π.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с периодом π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tg x = 1 и ctg x = 1 имеют по одному семейству решений: x = π/4 + πk. На рисунке удобно отметить, что одинаковые значения повторяются уже через полоборота.
</a:t>
            </a:r>
            <a:endParaRPr lang="en-US" sz="96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значения a и существования решений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столбцов показывает, что для sin x и cos x решения исчезают за пределами отрезка [-1; 1], а tg x и ctg x остаются определены.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 функции сразу показывает, есть ли корни: у синуса и косинуса — только внутри [-1; 1], у тангенса и котангенса — для любого a.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областей значений тригонометрических функций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с ответами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насколько уверенно ты находишь опорный угол и записываешь общее решение с нужным периодом.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достаточно узнать опорный угол и не забыть о периоде: 2π для sin и cos, π для tg и ctg.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теме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научились решать простейшие тригонометрические уравнения через единичную окружность, опорные углы и период. Главное — проверять область допустимых значений и записывать ответ полностью.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2026-05-30T01:39:12Z</dcterms:created>
  <dcterms:modified xsi:type="dcterms:W3CDTF">2026-05-30T01:39:12Z</dcterms:modified>
</cp:coreProperties>
</file>