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арифметической прогрессии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находить сумму без поэлементного сложения.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работать с последовательностями, где величины изменяются одинаковыми шагами. Формулы суммы экономят время в задачах с множеством членов и делают вычисления более точными и удобными.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арифметическая прогрессия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разность между любыми соседними членами остаётся одной и той же и обозначается буквой d.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последовательности записывают как a1, второй — как a2, а любой n-й член обозначают an. Эти обозначения помогают описывать прогрессию коротко и точно.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арифметическим прогрессиям относятся ряды 2, 5, 8, 11, 14; 10, 7, 4, 1; а также 1, 1, 1, 1, где разность равна нулю.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такую последовательность, достаточно проверить разность между соседними числами. Если она не меняется, перед нами арифметическая прогрессия.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последовательности появляются в задачах про одинаковое увеличение, снижение или повторяющийся шаг, например при счёте баллов, расстояний и накоплений.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для суммы первых n членов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первых n членов арифметической прогрессии обозначают Sn. Эта короткая запись позволяет говорить о всей сумме, не выписывая каждый член отдельно.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n показывает, сколько членов входит в сумму. Именно от этого числа зависит, сколько слагаемых нужно учитывать при вычислении результата.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a1 и d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первый член и разность, любой следующий член можно выразить через a1 и d. Это делает формулы суммы удобными для решения задач.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обозначений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помогает быстро переходить от словесного условия к формуле и уменьшает количество лишних вычислений в решении.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вывода формулы суммы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одинаковых слагаемых появляются при записи прогрессии в прямом и обратном порядке.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заменяет длинное сложение коротким вычислением и особенно удобна в задачах, где последовательность уже можно представить целиком.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 = (a1 + an) · n / 2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найти сумму, если известны крайние члены и число слагаемых.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первый член и разность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формулу используют, если последний член последовательности не дан. Тогда сумму находят через первый член, разность и количество членов.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выражается так: Sn = n/2 · [2a1 + (n − 1)d]. В ней сразу учитываются начало прогрессии и её шаг.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удобна, когда в условии указаны только a1, d и n. Не нужно отдельно искать последний член, если этого можно избежать.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для убывания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отрицательная, прогрессия убывает, но формула остаётся той же. Меняется только знак d, который нужно подставить внимательно.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увеличении числа членов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каждый новый член заметно увеличивает общий результат. Это помогает заранее оценивать рост суммы без полного вычисления всех слагаемых.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растёт быстрее отдельных членов, потому что учитывает всё больше слагаемых и их общий вклад.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прогрессии 3, 6, 9, 12, 15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 на примерах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обе формулы дают один и тот же результат, если подставить правильные данные. Различается только удобный способ вычисления.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данных в условии: если известен an, берут одну запись, если известны a1 и d — другую.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суммы арифметической прогрессии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смысл формулы Гаусса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краёв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числа 1, 2, 3, 4, 5 в прямом и обратном порядке, легко увидеть пары 1 + 5 и 2 + 4. Они дают одинаковую сумму.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не имеет пары, потому что стоит в середине. В нечётной прогрессии один член остаётся без спутника, но формула всё равно работает.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n/2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пары складываются одинаково, удобно считать не каждое число отдельно, а количество пар. Именно поэтому в формуле появляется множитель n/2.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33438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последний член прогрессии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номер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первый член, разность и количество слагаемых, последний член находят по формуле aₙ = a₁ + (n − 1)d. Она сразу показывает, как далеко продвинулась последовательность.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вычислите aₙ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задачи удобно не переходить сразу к сумме. Сначала подставляют данные в формулу для последнего члена, а затем получают нужное значение без лишних шагов.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в формулу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aₙ найден, его подставляют в Sₙ = (a₁ + aₙ)·n/2. Так сумма вычисляется быстро, даже если все члены прогрессии не записаны в условии.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виду прогрессии. Для возрастающей последовательности сумма обычно больше первого члена, а для убывающей — не нарушает общий характер уменьшения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удобнее прямого сложения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формулы сокращают число действий и помогают избежать длинного поэлементного подсчёта.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членов, тем заметнее выигрыш: формулы дают более быстрый и надёжный способ вычисления суммы.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способов вычисления для учебной презентации
</a:t>
            </a:r>
            <a:endParaRPr lang="en-US" sz="6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сумму прогрессии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подходящей формулы и вычисления Sₙ.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суммы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частые ошибки, их причины и краткие способы избежать неточностей.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 формулы перед вычислением снижает число ошибок и помогает быстрее замечать неверные подстановки.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решении школьных задач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вычислений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результата после нахождения суммы.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в жизни и учёбе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 лестнице и в 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Ступеньки, деления на линейке и календарные отрезки часто образуют одинаковый шаг изменения. Когда величина растёт или уменьшается на одно и то же число, её удобно описывать арифметической прогрессией. Тогда общий результат можно быстро посчитать по формуле суммы.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Баллы, накопления и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каждую неделю прибавлять по три балла, по 200 рублей или по 10 минут тренировки, получается последовательность с постоянной разностью. Такая модель помогает заранее оценить итог и не складывать все значения по отдельности.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закономерности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учебных задачах нужно найти сумму ряда одинаковых прибавлений или уменьшений. Арифметическая прогрессия делает такие расчёты понятными: сначала определяют шаг, затем выбирают формулу и получают ответ без длинных вычислений.
</a:t>
            </a:r>
            <a:endParaRPr lang="en-US" sz="1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накоплением баллов по неделям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 не только рост недельных баллов, но и быстрое увеличение общего результата от недели к неделе.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Накопленный итог растёт быстрее исходных значений, поэтому формула суммы особенно полезна при подсчёте результатов по этапам.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арифметической прогрессии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алгебры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сумму, часто сначала определяют последний член через формулу aₙ = a₁ + (n − 1)d. Это связывает тему суммы с изучением самой прогрессии и её общего члена.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неизвестным становится n, d или a₁, и тогда формулу суммы используют как уравнение. Это тренирует умение находить неизвестные величины по условию задачи.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буквенными выражениями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подстановке в формулы нужно аккуратно обращаться с буквами, скобками и знаками. Такой навык помогает увереннее работать с алгебраическими выражениями и не терять смысл записи.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новым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закономерность в числах пригодится дальше — при изучении функций, моделирования и анализа зависимостей. Арифметическая прогрессия учит видеть правило за набором чисел.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приведены короткие задания на выбор формулы, вычисление последнего члена и нахождение суммы.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и для возрастающих, и для убывающих прогрессий; важно правильно определить данные и выбрать подходящую запись.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 закрепления темы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сумме арифметической прогрессии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находить сумму первых n членов по двум формулам, выбирать нужную запись по условию и проверять ответ. Это экономит время и делает вычисления намного надёжнее.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2026-05-30T02:29:45Z</dcterms:created>
  <dcterms:modified xsi:type="dcterms:W3CDTF">2026-05-30T02:29:45Z</dcterms:modified>
</cp:coreProperties>
</file>