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что такое организм
</a:t>
            </a:r>
            <a:endParaRPr lang="en-US" sz="3248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— живые системы различной сложности, от клеток до сложных существ.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живых организмов на Земле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формируют биоразнообразие на планете и обеспечивают круговорот веществ, поддерживая жизнь через фотосинтез, дыхание и обмен веществ.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и бактерии состоят из одной клетки, выполняющей все жизненные функции. Они просты по структуре, но разнообразны по способам выживания и обмена веществ.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существа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как человек и растения, имеют множество специализированных клеток, формирующих ткани и органы для сложной жизнедеятельности.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строении и функциях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сосредотачивают все процессы в одной клетке, а у многоклеточных функции распределены между различными клеточными типами и органами.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живых организмов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клеток в организмах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клеток прямо влияет на уровень сложности и специализацию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клеток сопровождается развитием органов и функций, обеспечивая сложность организмов.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0405" y="1611696"/>
            <a:ext cx="3370835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живых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признаки живых систем, отличающие их от неживой природы.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этих признаков присущ всем живым организмам, что выделяет их среди других систем.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2022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уровни организма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клеток к тканям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 одинаковой структурой и функциями объединяются, образуя ткани, например мышечную или нервную, обеспечивая выполнение специфических задач.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сливаются в органы — сердце, лёгкие, мозг, — каждый из которых имеет специализированную функцию в организме.
</a:t>
            </a:r>
            <a:endParaRPr lang="en-US" sz="994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объединены в системы, такие как нервная или пищеварительная, работающие согласованно для поддержания жизнедеятельности и адаптации.
</a:t>
            </a:r>
            <a:endParaRPr lang="en-US" sz="8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 организма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обеспечивают обмен веществ, растут, делятся и сохраняют наследственную информацию в ДНК, что жизненно важно для функционирования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передают сигналы, мышечные клетки сокращаются для движения, а эпителиальные защищают поверхность тела.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клетки взаимодействуют как единое целое, обеспечивая здоровье и стабильность организма в меняющихся условиях.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воды и веществ в организме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способствует обмену и распределению веществ по организму.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является основным компонентом, поддерживающим жизненные процессы и гомеостаз.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организмы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некоторые бактерии создают органические вещества из неорганических — фотосинтез и хемосинтез дают энергию и питательные материалы.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организмы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грибы питаются готовыми органическими веществами, получая энергию и строительные материалы для клеток и тканей.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обмена веществ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поступление веществ, их преобразование и выведение продуктов — основа жизнедеятельности всех организмов.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обмен веществ в природе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4186" y="1611696"/>
            <a:ext cx="3747984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животного и растительного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в питании, движении и строении между двумя группами живых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определяют разные стратегии выживания и взаимодействия с окружением.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для школы, 2021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разных организмов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у растений через устьица
</a:t>
            </a:r>
            <a:pPr algn="l" indent="0" marL="0">
              <a:lnSpc>
                <a:spcPct val="100000"/>
              </a:lnSpc>
              <a:buNone/>
            </a:pPr>
            <a:r>
              <a:rPr lang="en-US" sz="73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на листьях растений позволяют им обмениваться газами с окружающей средой. Через них поступает углекислый газ для фотосинтеза и выделяется кислород. Этот процесс жизненно важен для энергии и роста растений.
</a:t>
            </a:r>
            <a:endParaRPr lang="en-US" sz="737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дышат различными способами: лёгкими, жабрами или кожей. Например, рыбы всасывают кислород через жабры, а млекопитающие — через лёгкие. Это обеспечивает поступление кислорода для клеток и выделение углекислого газа.
</a:t>
            </a:r>
            <a:endParaRPr lang="en-US" sz="710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бактерий всей поверхностью тела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бактерии дышат всей поверхностью клетки, так как у них отсутствуют специализированные органы. Газообмен происходит непосредственно через клеточную мембрану, что поддерживает их жизнедеятельность даже в мельчайших размерах.
</a:t>
            </a:r>
            <a:endParaRPr lang="en-US" sz="71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размножения и их особенности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без участия половых клеток, например, делением клетки или почкованием. Этот способ обеспечивает быстрое увеличение численности организмов.
</a:t>
            </a:r>
            <a:endParaRPr lang="en-US" sz="1095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слияние мужских и женских гамет, создавая разнообразие потомства. Это способствует приспособлению к изменяющимся условиям среды.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бесполого размножения, при которой новые растения образуются из частей родителей, например, корней или листьев. Это помогает растениям эффективно размножаться в стабильной среде.
</a:t>
            </a:r>
            <a:endParaRPr lang="en-US" sz="935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обладают различными жизненными циклами, что связано с их биологическими особенностями и средой обитания.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отражает адаптацию организмов к условиям среды и стратегии выживания, от быстрого размножения у бактерий до долгожительства у дубов.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организм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факторы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освещённость и влажность напрямую влияют на жизнедеятельность организмов. При неблагоприятных условиях происходит снижение активности и рост стрессовых реакций.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химическим 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воды и воздуха, а также наличие пищи и давления играют ключевую роль. Организмы развивают адаптации для выживания в изменчивых условиях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иммунной системы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распознаёт и уничтожает чужеродные микроорганизмы, предотвращая развитие инфекций и болезней.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и антитела работают совместно для идентификации и нейтрализации патогенов, обеспечивая защиту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иммунной системой возбудителей позволяет быстро реагировать на повторные атаки, обеспечивая долгосрочную защиту.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3400" y="1611696"/>
            <a:ext cx="4544845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организма человека и их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главные системы организма и их основные функции, обеспечивающие жизнедеятельность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выполняет специализированные задачи, но они взаимосвязаны для поддержания общего здоровья и функций организма.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Анатомический справочник,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ДНК в наследственности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генетическую информацию в ядрах клеток. Именно она определяет многие особенности организма, включая цвет глаз и рост. Наследство передается от родителей к детям с помощью генов.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признаки организма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задают характеристики, такие как форма носа или тип волос. Комбинация генов от обоих родителей влияет на внешний вид и здоровье потомства.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как основа жизни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смешивание генов, что увеличивает разнообразие между организмами. Это помогает видам лучше адаптироваться к изменениям окружающей среды.
</a:t>
            </a:r>
            <a:endParaRPr lang="en-US" sz="1104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организм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микробиоты человека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пищеварении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помогают расщеплять сложные вещества, улучшая усвоение пищи и способствуя лучшему питанию организма.
</a:t>
            </a:r>
            <a:endParaRPr lang="en-US" sz="944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Микробиота стимулирует иммунную систему, помогая организму защититься от патогенных бактерий и вирусов.
</a:t>
            </a:r>
            <a:endParaRPr lang="en-US" sz="1025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витаминов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 кишечнике вырабатывают витамины группы B и витамин K, необходимые для нормального обмена веществ.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организмов в природе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охотятся на жертв, что регулирует численность популяций и поддерживает баланс в экосистеме. Этот процесс жизненно важен для стабильности природных сообществ.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между грибами и растениями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образуют микоризу с корнями растений, что улучшает поглощение воды и питательных веществ, обеспечивая взаимовыгодное сотрудничество.
</a:t>
            </a:r>
            <a:endParaRPr lang="en-US" sz="860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паразитизм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борются за ресурсы или паразитируют на других, что влияет на выживание и эволюцию видов в естественных условиях.
</a:t>
            </a:r>
            <a:endParaRPr lang="en-US" sz="8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организмов для жизни на Земле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функции организмов создают основу биосферы. Понимание их строения и взаимодействий помогает сохранить природу и изучать эволюцию 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2026-05-08T01:34:52Z</dcterms:created>
  <dcterms:modified xsi:type="dcterms:W3CDTF">2026-05-08T01:34:52Z</dcterms:modified>
</cp:coreProperties>
</file>