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What are you like?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характер, внешность и привычки на английском.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описывать людей на английском?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знакомства, коротких диалогов, рассказов о друзьях и семье, а также устных ответов. Она помогает уверенно использовать простые слова и строить связный рассказ о 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you like? и What do you look like?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are you like? помогает рассказать о характере, привычках и общем впечатлении. На него отвечают коротко: I’m friendly, I’m a bit shy, I’m usually calm.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do you look like? относится к внешности. Здесь уместны ответы вроде I’ve got brown hair, I’ve got green eyes, I’m tall and slim.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легко не перепутать, если помнить главное различие: первый спрашивает о внутреннем, второй — о внешнем. Оба вопроса часто встречаются в знакомстве и мини-диалогах.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Unit 2 обычно достаточно 1–2 точных фраз. Главное — выбрать нужную модель и добавить несколько слов, которые описывают человека понятно и без лишней сложности.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
</a:t>
            </a:r>
            <a:endParaRPr lang="en-US" sz="3330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friendly, kind, polite, helpful, cheerful и honest. Такие слова помогают показать, что человек хорошо общается с другими и вызывает приятное впечатление.
</a:t>
            </a:r>
            <a:endParaRPr lang="en-US" sz="1039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или спокойный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темперамента часто используют active, quiet, shy, talkative, clever и brave. Эти прилагательные делают рассказ более точным и помогают различать поведение людей.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пары слов: kind — mean, shy — confident, quiet — talkative, honest — dishonest. Противоположности помогают быстрее понять значение нового прилагательного.
</a:t>
            </a:r>
            <a:endParaRPr lang="en-US" sz="987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редко даёт полную картину. Лучше добавить уточнение: a bit shy, very friendly, quite quiet. Так описание звучит естественнее и ближе к реальной речи.
</a:t>
            </a:r>
            <a:endParaRPr lang="en-US" sz="1092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 жизни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можно описывать одноклассников, друзей или литературных персонажей. Это помогает учиться говорить о людях уважительно, точно и без слишком общих фраз.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 теме Unit 2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описание человека может включать слова из разных групп: характер, внешность, поведение и мнение.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разных групп можно сочетать в одном описании, чтобы рассказ о человеке был точным и полным.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Unit 2 по материалам школьного курса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описания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ответа: от имени к внешности, характеру, привычке и мнению.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используют, когда говорят о возрасте, характере и состоянии. Например: I am 12, She is friendly, He is quiet. Этот глагол помогает описывать человека очень коротко и точно.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нужен для внешности и того, чем человек обладает. Например: I’ve got blue eyes, He’s got glasses, We’ve got a new classmate. Эта модель особенно полезна в описании внешности.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используют сокращения: I’m, he’s, she’s, we’re, they’re. С have got тоже бывают сокращения: I’ve got, he’s got, she’s got. Они делают фразу естественной.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о возрасте или характере, выбирают to be. Если речь идёт о волосах, глазах, очках или других признаках внешности, обычно используют have got.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to be и have got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диалогах встречаются слова о характере и внешности, поэтому именно они нужны для быстрого ответа и короткого описания человека.
</a:t>
            </a:r>
            <a:endParaRPr lang="en-US" sz="111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Unit 2 по учебным диалогам и упражнениям.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 темы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строится вокруг характера, а слова о мнении используются реже и обычно добавляют финальную оценку.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Внешность: основные признаки человека
</a:t>
            </a:r>
            <a:endParaRPr lang="en-US" sz="3171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 аккуратный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вами школьник, которого легко заметить по росту и одежде. Он tall and slim, носит glasses и выглядит аккуратно. Такое описание удобно начать с самых заметных признаков, а потом добавить детали про волосы или глаза.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кудрявыми волосами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картинке ученик с short curly hair и brown eyes. Он может быть short или medium height, а ещё wear a hoodie или school uniform. Небольшие детали делают описание более живым и помогают представить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называют самые заметные признаки внешности, а затем добавляют детали и аксессуары.
</a:t>
            </a:r>
            <a:endParaRPr lang="en-US" sz="1153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удобно строить от общих признаков к деталям: сначала рост и волосы, затем глаза, одежда и аксессуары.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Unit 2 по школьному курсу английского языка.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внешности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описании человека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имени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человека, чтобы сразу было понятно, о ком идёт речь. Это может быть друг, одноклассник или член семьи. Затем переходят к простому описанию без лишних деталей.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обычно ставят форму to be и одно короткое качество: is friendly, am shy, are brave. Так первое предложение задаёт общий тон и помогает начать описание естественно.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через have got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добавляют признаки внешности с помощью have got: long hair, green eyes, glasses. Эта конструкция делает описание точнее и помогает назвать самые заметные внешние черты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добавить два-три слова о характере и одно привычное действие: helpful, quiet, always helps. Такие детали делают рассказ живым и показывают человека более объёмно.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удобно добавить простую оценку: I like him, She is nice, He is funny. Так несколько коротких предложений превращаются в связный и понятный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вопроса к ответу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последовательно собрать сведения о человеке: от имени и фактов к внешности, привычкам и личному мнению.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0550" y="1507400"/>
            <a:ext cx="1953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69900" y="3266100"/>
            <a:ext cx="1953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Adverbs of frequency: слова частоты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означает, что действие не происходит совсем. В учебных фразах это слово помогает ясно показать исключение и сразу делает описание привычек очень понятным.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 используется, когда действие повторяется регулярно, но не каждый день. В простых предложениях оно помогает сделать описание привычек точным и естественным без лишних деталей.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always означает, что действие происходит постоянно или почти каждый день. В описании привычек оно помогает показать самый высокий уровень регулярности и звучит очень уверенно.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Usually передаёт обычное, типичное действие, которое повторяется часто, но не всегда. Это удобное слово для рассказа о школьных привычках, расписании и повседневных делах.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показывает, что действие происходит лишь время от времени. Это слово особенно удобно, когда нужно описать непостоянную привычку, занятие после уроков или редкое событие.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сравнить слова частоты и подобрать нужное слово для описания привычек в речи о школе, хобби и домашних делах.
</a:t>
            </a:r>
            <a:endParaRPr lang="en-US" sz="113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2, обобщённая модель частотности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повторяются привычки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регулярнее действие; это облегчает выбор наречия в коротком рассказе о повседневной жизни ученика.
</a:t>
            </a:r>
            <a:endParaRPr lang="en-US" sz="12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портрет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не бывает одноцветным. Если назвать только положительные качества, человек получится слишком идеальным, а сочетание разных черт делает его живым и узнаваемым.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and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соединяет похожие или равноправные признаки: kind and friendly, clever and hardworking. Он помогает перечислять качества без противопоставления и делает фразу более плавной.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but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 показывает контраст: friendly but shy, polite but nervous. С его помощью можно честно описать человека, не делая текст слишком простым или однообразным.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 because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помогает объяснить своё мнение: I like her because she is kind. Такая конструкция учит не только описывать человека, но и кратко аргументировать ответ.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черты в описании
</a:t>
            </a:r>
            <a:endParaRPr lang="en-US" sz="2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знакомства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короткого приветствия и представления: Hello, I’m… Это сразу задаёт доброжелательный тон и помогает перейти к разговору о человеке.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характере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задают вопрос What are you like? и получают простой ответ о чертах характера. Обычно хватает двух слов, чтобы собеседник понял общий образ человека.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диалога используют фразы I’m friendly and a little shy. I’ve got short dark hair and brown eyes. Такие реплики легко запомнить и использовать в паре.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What do you look like? Здесь отвечают про волосы, глаза, рост или одежду. Ответ должен быть коротким, но достаточно 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Unit 2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и исправленные варианты. Они помогают увидеть, где нужен be, а где — have got.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связана с выбором правильной конструкции: be для описания состояния и качества, have got для внешности и принадлежности.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типовые предложения Unit 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 культурный контекст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одноклассников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людей часто нужны на уроке, когда ученик представляет себя, друга или нового одноклассника. Важно говорить кратко, ясно и доброжелательно, без резких оценок.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знакомства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анкетах и карточках знакомства обычно спрашивают имя, характер и внешность. Такие задания учат быстро выбирать нужные слова и строить аккуратный ответ в нескольких фразах.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особенно важно слушать собеседника и задавать вежливые вопросы. Описание человека становится упражнением не только по лексике, но и по культуре общения.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описание должно звучать корректно и нейтрально. В английском языке ценится уважение к человеку, поэтому лучше выбирать спокойные и точные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показывает, как отдельные языковые навыки складываются в полное описание человека. Каждый следующий шаг делает ответ точнее и увереннее.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результаты Unit 2, учебный курс для 6 класса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Unit 2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раздела ученик переходит от отдельных слов к связному мини-монологу из 3–4 предложений о себе или другом человеке.
</a:t>
            </a:r>
            <a:endParaRPr lang="en-US" sz="12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говорим о человеке понятно и 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ученик учится описывать характер, внешность и привычки, использовать to be, have got и наречия частоты, задавать вопросы и отвечать коротко, грамотно и уверенно.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2026-05-30T14:28:05Z</dcterms:created>
  <dcterms:modified xsi:type="dcterms:W3CDTF">2026-05-30T14:28:05Z</dcterms:modified>
</cp:coreProperties>
</file>