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 — хантыйская сказка о смелости, доброте и находчивости
</a:t>
            </a:r>
            <a:endParaRPr lang="en-US" sz="3197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Идэ учится поступать правильно и становится сильнее сердцем.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Ханты: народ, чьи сказки хранят память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Ханты — коренной народ севера России. Их сказки, передаваемые устно, рассказывают о тайге, реках, зверях и правилах жизни, которые помогают беречь язык и традиции.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Идэ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 — обычный мальчик из северной жизни, а не сказочный богатырь. Он похож на многих детей: сначала сомневается, потом учится быть внимательным и смелым.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интересен тем, что он может ошибаться, задавать вопросы и исправлять свои поступки. Так герой постепенно взрослеет и начинает понимать, как нужно поступать правильно.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Идэ особенно понятен: он действует в знакомых ситуациях, где важно слушать взрослых, не торопиться и не забывать о добром сердце.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природа в сказке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ханты лес — это защита, еда и дом для многих живых существ. Поэтому природа в истории звучит как друг, которого нельзя обижать или использовать небрежно.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снег, река и холодный воздух в сказке не просто создают красивый фон. Они показывают, как живут герои, куда идут и с какими трудностями сталкиваются.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665" y="1805970"/>
            <a:ext cx="426563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проходит испытания, учится слушать, замечать опасность и выбирать правильный поступок, даже если сначала ему хочется сделать по-своему.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и взрослые дают советы, предупреждают об ошибках и напоминают о правилах. Их слова в сказке помогают герою не свернуть не туда.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северный мир могут подсказывать дорогу, предупреждать или помогать. В хантыйской сказке человек и природа связаны очень тесно.
</a:t>
            </a:r>
            <a:endParaRPr lang="en-US" sz="7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 находится рядом со старшими, слышит их слова и узнает важные правила.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или 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то, что нельзя нарушить, или путь, который нужно пройти очень внимательно.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понимает: дальше придется показать терпение, послушание и смелость.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путь героя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Идэ учится на собственных поступках.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Идэ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 должен проверить себя в деле, где важны не мышцы, а внимание и терпение. Иногда самое трудное — не броситься вперёд раньше времени.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учится не лениться и не спорить по пустякам. В сказке это особенно важно: лишняя спешка легко приводит к новой неприятности.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испытание показывает, умеет ли герой слышать совет и замечать знаки вокруг. Это почти как школьная задача, только в северной тайге.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трудностей в том, чтобы Идэ стал мудрее. Сказка словно говорит: настоящий смельчак — тот, кто умеет исправлять свои промахи.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природы и 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 идёт по белой тропе и замечает свежие следы на снегу. Они словно рисуют ему дорогу и помогают понять, куда двигаться дальше. В такой сцене легко представить зимний лес, тишину и осторожного героя в пути.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 как проводник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появляется лесной зверь и не пугает, а будто подсказывает верное направление. Герой смотрит внимательнее, успокаивается и понимает, что вокруг него есть добрые помощники. Такая картинка хорошо передаёт связь человека и природы.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среди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деревьями Идэ замечает особую примету: сломанную ветку, знакомый поворот или заметную тропинку. Этот маленький знак помогает ему не потеряться. На иллюстрации здесь важны еловые стволы, снег и мальчик, который всматривается в лес.
</a:t>
            </a:r>
            <a:endParaRPr lang="en-US" sz="8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Идэ ошибается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Идэ торопится и думает, что сам уже всё понял. Но сказка показывает: без внимательности даже сильное желание помочь может привести к ошибке.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он не дослушивает совет взрослых или старается сделать всё слишком быстро. Из-за этого герой попадает в трудную ситуацию и вынужден разбираться, что пошло не так.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промахи нужны не для смеха, а для урока. Идэ учится замечать свои ошибки, исправлять их и становиться осторожнее, умнее и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 понимает: совет взрослых помогает не попасть в беду. Сказка учит слушать родителей и старших внимательно, потому что их опыт часто спасает лучше любой спешки.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— не просто место для прогулки, а дом, который дает человеку тепло, пищу и защиту. Поэтому обращаться с ним нужно осторожно и с благодарностью.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сильнее, когда думает не только о себе. Сказка показывает, что добрый поступок важнее хвастовства и что помочь близким — это настоящая смелость.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 проходит испытания не силой, а честным и смелым поведением. Он учится не лениться, не обманывать и не бросать дело на полпути, даже если путь кажется трудным.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жила северная семья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морозный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хантыйском доме особенно важны тепло и защита от ветра. Меховая одежда, прочные постройки и продуманный быт помогали переживать долгую зиму. По таким деталям легко представить спокойную северную жизнь рядом с Идэ.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северных жителей река была не только частью пейзажа, но и важным путем. По воде перевозили вещи, добирались до нужного места и возвращались домой. Поэтому лодка в иллюстрациях сразу напоминает о жизни ханты.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кормил, согревал и защищал, но требовал уважения. Охота и рыбалка были частью повседневного труда, а не приключением ради забавы. В сказке это чувствуется в каждом движении героя и в каждой дороге через снег.
</a:t>
            </a:r>
            <a:endParaRPr lang="en-US" sz="8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говорит простыми словами, поэтому ее легко слушать даже младшим школьникам. Короткие фразы помогают быстро понять, что делает герой и почему его поступок важен.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сравнения помогают увидеть северный мир почти как на картинке. Сразу представляются снег, лес, следы и холодный воздух, будто сказка открывает окно в тайгу.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язык сохраняет историю в памяти слушателей надолго. Когда сказку читают вслух, она звучит ясно и красиво, а потом легко пересказывается другим детям.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тексте делают рассказ похожим на песенку или считалку. Ребенку легче запомнить события, а сама история звучит живо, ритмично и немного волшебно.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важен один главный закон: честный и внимательный поступок ведет к добру, а ошибка без исправления — к трудностям.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«Идэ»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меняет судьбу героя и приводит к справедливому концу.
</a:t>
            </a:r>
            <a:endParaRPr lang="en-US" sz="19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второклассник читает эту сказку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 героем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ребенок видит Идэ как обычного мальчика. Это помогает быстро понять, кто главный и почему за его поступками интересно следить.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правило, совет или трудность. Сюжет становится понятным, потому что школьник тоже знает, как важно слушать и не торопиться.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Ошибка и исправление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 не сразу выбирает верный путь, но учится на своем опыте. Для детей это важный и очень близкий пример взросления без нравоучений.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ясно: доброта, терпение и честность помогают выйти из испытаний. Такой финал легко запомнить и приятно обсудить после чтения.
</a:t>
            </a:r>
            <a:endParaRPr lang="en-US" sz="9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 иллюстрациях к сказке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предметы быта: меховая одежда, лодка, следы на снегу. Они показывают, как люди жили рядом с природой и умели защищаться от холода.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часто появляется северный пейзаж: снег, деревья, река и тропинка, по которой идет Идэ. Такие детали сразу создают ощущение пути и холодного, но красивого края.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Идэ от ошибки к мудрости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герой учится на опыте и меняет поведение после испытаний.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сохранилась до наших дней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передавали устно, поэтому она жила в памяти многих поколений. Так дети и взрослые вместе сохраняли важные слова, образы и правила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видно, как люди северного края жили рядом с природой. Такие картины легко запоминаются и помогают почувствовать красоту хантыйской культуры.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остается понятной и сегодня, потому что говорит о добре, уважении и выборе. Эти качества важны и в сказке, и в обычной школьной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733" y="1805977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1076" y="3524915"/>
            <a:ext cx="554531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1595" y="3510823"/>
            <a:ext cx="661172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сказки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 помогает сразу вспомнить мальчика, который проходит испытания, ошибается и учится поступать разумно. Через него раскрывается главная мысль сказки.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мир в сказке — это лес, снег, река и долгий путь. Он создает особую атмосферу и показывает, где живут герои.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и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 проходит проверку характера, а не силы. Ему нужно быть терпеливым, внимательным и решительным, чтобы справиться с трудностями.
</a:t>
            </a:r>
            <a:endParaRPr lang="en-US" sz="825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делают героя по-настоящему сильным. Сказка напоминает: добрый человек относится к людям и природе бережно, без грубости и лишних слов.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старших направляют героя и помогают ему не заблудиться в трудный момент. В сказке совет часто важнее спешки и упрямства.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Идэ: сказка о силе доброго сердца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Идэ показывает, что настоящая сила — в смелости, честности и уважении к людям и природе. Такой герой становится мудрее с каждым правильным шагом.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2026-05-24T07:52:02Z</dcterms:created>
  <dcterms:modified xsi:type="dcterms:W3CDTF">2026-05-24T07:52:02Z</dcterms:modified>
</cp:coreProperties>
</file>