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обновление языка, поиски формы и новые ответы на вопросы эпохи.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начала XX века: основные особенности и литературные направления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городов, революционные потрясения и война изменили само чувство времени. Поэты искали язык, способный выразить кризис культуры, личную свободу и судьбу России.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рубежа веков и рождение новой поэзии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стиха выходит на первый план: усиливаются музыкальность, ритмическая свобода, повторы, паузы и разнообразие строфических форм.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«я» переживает внутренний разлад, а личная исповедь всё чаще соединяется с историей, мифом, религиозными и философскими мотивами.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многозначным: поэты опираются на символы, сложные метафоры и культурные ассоциации, заставляя читателя искать скрытые смыслы.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поэтики начала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не сменяли друг друга мгновенно: они частично сосуществовали и спорили между собой.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символизма к футуризму заметен сдвиг от тайны и намёка к точности и эксперименту.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поэзии рубежа XIX–XX веков; датировки условно отражают периоды наибольшей активности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начала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мир и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видели за видимой реальностью скрытую духовную сущность. Символ в их поэзии соединял предмет, настроение и философскую идею, поэтому каждое слово звучало многозначно.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символистской лирике часто появляются Прекрасная Дама, одиночество, город, ожидание конца эпохи и тревога перед катастрофой. Крупнейшие имена направления — Блок, Брюсов, Белый, Бальмонт.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поэзия намёка и тайны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выступили против чрезмерной отвлечённости символизма и потребовали ясного, точного слова, в котором смысл не растворяется, а выстраивается сдержанно и строго.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поэзия ценит предметную деталь, чёткую композицию и земную ощутимость мира; чувства в ней передаются без туманности, но с внутренним напряжением.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обращаются к культуре прошлого, архитектуре, истории и человеческому опыту, находя в них меру и опору для лирического высказывания.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 направления — Николай Гумилёв, Анна Ахматова, Осип Мандельштам и Сергей Городецкий; их стихи отличаются дисциплиной и смысловой точностью.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точность, предметность, мера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основные черты поэтики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прославляли движение, скорость, город и технику, видя в них знак новой эпохи и решительный разрыв с литературной традицией.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сознательно ломали привычные нормы: создавали неологизмы, использовали заумь, необычную графику и резкие интонационные сдвиги, расширяя пределы поэтической речи.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Манифесты и спор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Программным текстом стало выступление «Пощёчина общественному вкусу» (1912). Оно обозначило вызов прежней эстетике и сделало футуризм заметным литературным движением.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направлением связаны Владимир Маяковский, Велимир Хлебников и Алексей Крученых. Каждый по-своему показал, как форма стиха может стать частью художественного открытия.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783118"/>
            <a:ext cx="5955300" cy="31615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поэзии начала XX века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направлений Серебряного века
</a:t>
            </a:r>
            <a:endParaRPr lang="en-US" sz="2666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поэты по-разному отвечали на кризис эпохи и искали новый художественный язык.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различаются по эстетике, но объединены стремлением обновить поэтическую речь и выразить опыт переломного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Сергея Есенина и Николая Клюева особенно заметны песенная интонация, повторы, ласковые формы слов, а также религиозные и обрядовые мотивы, создающие особую теплоту речи.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поэзия нередко говорит о распаде патриархального уклада и тревоге за судьбу деревни, поэтому образ родины соединяет любовь, утрату и историческую боль.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лирика обращена к деревне, народному быту и природе, сохраняя связь с устной традицией, фольклором и представлением о мире как о живом целом.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лирика и образ родной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дореволюционной лирике Петербург часто предстает холодным, зыбким и почти призрачным. Его улицы, мосты и огни создают ощущение одиночества, а человек в этом пространстве чувствует себя маленьким и незащищённым перед временем.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тревоги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Москва у поэтов начала века звучит иначе: она шумная, резкая, полная толпы, витрин, вывесок и уличного света. В таком пейзаже особенно заметны скорость жизни и напряжение современного мира, где всё меняется на глазах.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энергия движения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Трамвай, фабрика, электричество и шум улиц становятся не просто деталями, а знаками новой цивилизации. Через них поэты показывают, как город ускоряет историческое время и меняет человека, его речь и внутренний ритм.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как новый поэтический мотив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поэзии начала XX века: три взгляда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стихотворения в поэзии начала XX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кризиса и личного переживания к выбору поэтики, образа и формы: различие итогов в символизме, акмеизме и футуризме.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начала века переживает одиночество, внутренний разлад и тревогу перед будущим; личное чувство становится формой самоанализа и проверки нравственного выбора.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усиливаются мотивы памяти, судьбы, вины и надежды: прошлое не уходит бесследно, а постоянно возвращается как источник боли и ответственности.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ощущается как приближение катастрофы: война, революция и смена эпохи связывают частную жизнь человека с судьбой страны и культуры.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поэзии: человек, время, катастрофа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не вытесняют друг друга полностью: разные школы одновременно развивают образность, звук и ритм, но по-разному расставляют смысловые акценты.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сдвиг от символа и музыкальности к точности, затем к радикальному эксперименту; при этом все направления расширяют выразительность стиха.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«Особенности поэзии начала XX века (Л. А. Смирнова)»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поэтических средств в разных направлениях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Аллитерации и ассонансы помогают не только создавать мелодию стиха, но и подчёркивать тревогу, напряжение или мягкость лирического переживания.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паузы и интонационные сдвиги делают строку выразительной и приближают стих к живой речи, плакату или музыкальному звучанию.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строфика и графика строки становятся частью содержания: расположение слов может усиливать конфликт, пафос, замедление или резкий импульс.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работает вместе со смыслом, поэтому читатель воспринимает стихотворение одновременно как мысль, образ и эмоциональное движение.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звук как носители смысла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лирике одно короткое признание может звучать как целая драма. Точность детали, внутреннее достоинство и напряжённая пауза создают образ человека, который переживает любовь и утрату без внешней патетики.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сдержанная сила чувства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 строится на резком движении мысли и чувства, где личная боль становится высокой поэзией. Здесь особенно важны предельная искренность, ритмическая энергия и ощущение, что слово отвечает за судьбу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исповедь на пределе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поэтесс Серебряного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1331" y="2436975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объединения, кружки и журналы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Журнал, который поддерживал литературную полемику и помогал формулировать эстетические позиции эпохи, связывая авторов разных школ и направлений.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«Весы»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Издание, вокруг которого развивались дискуссии о роли искусства, вкусе и поэтическом мастерстве; оно стало важной трибуной литературной культуры Серебряного века.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«Аполлон»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Объединение, связанное с акмеистической программой: здесь особенно ценились мастерство, дисциплина слова, ясность формы и профессиональная работа над стихом.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центров футуристического авангарда, где отстаивали свободу эксперимента, разрыв с привычными нормами и обновление поэтического языка.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«Гилея»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символистских встреч и обсуждений, где поэзия воспринималась как часть философского и культурного поиска, а не только как художественное ремесло.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«Башня»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113949"/>
            <a:ext cx="5955300" cy="26360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«Особенности поэзии начала XX века (Л. А. Смирнова)»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и их вклад в поэзию начала XX века
</a:t>
            </a:r>
            <a:endParaRPr lang="en-US" sz="3094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по-своему отвечали на вызовы эпохи и расширяли возможности русского стиха.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авторы по-разному соединяют личное и историческое: от символической многозначности до точности детали и языкового эксперимента.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исторические потрясения эпохи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усиливают чувство нестабильности и исторического перелома; в стихах звучат тревога, ожидание перемен и поиск гражданской позиции.
</a:t>
            </a:r>
            <a:endParaRPr lang="en-US" sz="1559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войной поэзия становится особенно напряжённой: усиливаются мотивы распада, предчувствия беды и внутренней ответственности за слово.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1914–1918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обостряет трагическое восприятие мира; лирика всё чаще обращается к теме жертвы, боли и судьбы страны.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завершает эпоху Серебряного века и делает историческую тему центральной: поэзия откликается на радикальную смену культурного и общественного порядка.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 внутри одного текста: личное чувство, культурная память и историческая тревога образуют единое смысловое пространство.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личной и исторической проблематики показывает, что поэзия Серебряного века одновременно обращена к человеку и к судьбе времени.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«Особенности поэзии начала XX века (Л. А. Смирнова)»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начала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начала XX века соединила философскую глубину, художественный эксперимент и острую историческую чувствительность. Именно поэтому она стала не только этапом литературы, но и поворотом в русской культуре.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время, когда поэзия изменила себя и читателя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2026-05-23T19:57:46Z</dcterms:created>
  <dcterms:modified xsi:type="dcterms:W3CDTF">2026-05-23T19:57:46Z</dcterms:modified>
</cp:coreProperties>
</file>