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Плоды: Введение и ключевые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— особый орган растений для защиты и распространения семян.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плодов в природе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появились около 140 млн лет назад с покрытосеменными растениями. Они защищают и распространяют семена, влияя на биоразнообразие и развитие экосистем, а также важны для сельского хозяйства.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три слоя: экзокарпий — наружная кожура; мезокарпий — сочная мякоть; эндокарпий — внутренний слой, прилегающий к семени. Все вместе они обеспечивают защиту и питание будущего растения.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 — защитная оболочка плода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Расположено внутри плода и содержит эмбрион и запас питательных веществ, необходимые для прорастания и начального развития после посева.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зародыш нового растения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яблоке кожура — экзокарпий, сочная часть — мезокарпий; вишня и персик имеют косточку, сформированную эндокарпием вокруг семени.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строения: яблоко, вишня, персик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строения плода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плодов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надёжно защищают семена от воздействия внешней среды, предотвращая повреждения и высыхание до созревания.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 помогает привлечь животных и ветровые механизмы для эффективного распространения семян по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служат источником питательных веществ, обеспечивая молодой зародыш энергией для успешного роста после прорастания.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плодов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характеризуются твёрдой оболочкой и низким содержанием влаги, отлично защищая семена. Примерами служат орехи, фасоль и зерновые культуры.
</a:t>
            </a:r>
            <a:endParaRPr lang="en-US" sz="977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плоды: особенности и примеры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содержат высокий процент воды и мягкую мякоть, как в яблоках, вишне и томатах. Они привлекательны для животных, что способствует распространению семян.
</a:t>
            </a:r>
            <a:endParaRPr lang="en-US" sz="895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плоды: строение и свойства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особенности сухих плодов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Вскрывающиеся плоды раскрываются при созревании, высвобождая семена, например, коробочка мака и стручок фасоли.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Невскрывающиеся плоды сохраняют семена внутри прочной оболочки, как у орехов и желудей, обеспечивая их сохранность.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Вскрывающиеся плоды способствуют более активному рассеву семян с помощью механического распространения.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Невскрывающиеся плоды часто имеют тяжёлую защиту от поедания, стимулируя расселение через животных.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как томаты, виноград и смородина, содержат много мелких семян и большое количество сока, что делает их привлекательными для птиц и животных.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Ягоды: множество семян и сочная мякоть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Персики, вишни и сливы имеют твёрдую косточку, окружённую сочной мякотью, что защищает семя и способствует его распространению.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Костянки: одно крупное семя внутри твёрдой косточки
</a:t>
            </a:r>
            <a:endParaRPr lang="en-US" sz="1163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айва имеют мясистый околоплодник с несколькими семенами, расположенными в отдельных камерах внутри плода.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Яблоки: развитая мякоть и семена в камерах
</a:t>
            </a:r>
            <a:endParaRPr lang="en-US" sz="135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сочных плодов и их характеристики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86973"/>
            <a:ext cx="3812100" cy="1351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сухих и сочных плодов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типов плодов, их примеров и особенностей строения и функций.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содержание воды и структура околоплодника, влияющие на способы защиты и распространения семян.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плодов и семян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 крыльями или лёгкой структурой, например семена клена, переносятся ветром на значительные расстояния.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такие как кокос, могут плавать и распространяться по воде, достигая новых мест для прорастания.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съедобные плоды, например ежевика, привлекают животных, которые разносят семена с пищей.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посев культурных растений, таких как яблоня и пшеница, обеспечивают контролируемое распространение плодов.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распространения плодов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распространённым способом является распространение семян с помощью животных, что способствует эффективному расселению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зоохории, важной для экосистем России, с меньшей ролью ветра, воды 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ботаники РАН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плодов в рационе животных
</a:t>
            </a:r>
            <a:endParaRPr lang="en-US" sz="319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охотно едят ягоды и плоды, пополняя энергию перед зимой. Птицы же питаются разнообразными фруктами и семенами, способствуя распространению растений через помёт.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меню медведей и птиц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и хранят орехи на зиму, что помогает им пережить холодное время года. Эти запасы становятся не только пищей для белок, но и способствуют расселению орехоплодных растений.
</a:t>
            </a:r>
            <a:endParaRPr lang="en-US" sz="821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их кладовые орехов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как часть рациона человека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содержат важные витамины A, C и группы B, необходимые для здоровья и правильного развития детского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плоды в школьном рационе — яблоки, груши, цитрусовые и томаты, обеспечивающие организм полезными сахарами и клетчаткой.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фруктов способствует укреплению иммунной системы и повышению жизненного тонуса у детей.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в плодах улучшает пищеварение и поддерживает нормальное функционирование кишечника у растущего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разных фруктов среди школьников 11-13 лет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занимают лидирующую позицию в питании детей, благодаря доступности и привычному вкусу.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высокую популярность традиционных фруктов, что важно для планирования школьного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Роспотребнадзора,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Произрастающий в Юго-Восточной Азии дурьян известен своим характерным сильным запахом и богатым вкусом. Этот плод часто вызывает яркие эмоции и используется в местной кухне.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Дурьян — король с острым ароматом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кивано выделяется яркой оранжевой колючей кожурой и сочной зелёной мякотью. Его вкус напоминает смесь огурца и киви, а внешность привлекает внимание туристов.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Кивано — колючий фрукт с зелёной мякотью
</a:t>
            </a:r>
            <a:endParaRPr lang="en-US" sz="133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древнее дерево с крупными плодами, которые содержат кислую мякоть, богатую витаминами. Плоды ценятся за питательную и оздоровительную ценность в африканских сообществах.
</a:t>
            </a:r>
            <a:endParaRPr lang="en-US" sz="949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хранитель африканской экзотики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плоды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созревания и сбора плодов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сопровождается изменением цвета, мягкости и вкуса, что сигнализирует о готовности к сбору и максимальной питательной ценности.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плодов происходит вручную для нежных ягод и фруктов, а крупные культуры часто собирают с помощью машин для эффективности.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сбор позволяет сохранить свежесть плодов и их полезные вещества, предотвращая порчу и потери урожая.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плода: от цветка до обеда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доставки плода от растения к человеку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качество и форму плодов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напрямую влияет на фотосинтез и насыщенность плодов сахаром, что улучшает их вкус и внешний вид.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определяет скорость созревания и влияет на размер плодов, обеспечивая оптимальные условия для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 важна для сохранения тургора тканей плода, что обеспечивает их сочность и предотвращает увядание.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почвы, включая питательные вещества и микроэлементы, влияет на форму и аромат плодов, проявляясь в разнообразии сортов.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мифологии и религии яблоко часто олицетворяет знания и запретные силы, что отражается в искусстве и литературе различных народов, символизируя искушение и просветление.
</a:t>
            </a:r>
            <a:endParaRPr lang="en-US" sz="77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как символ знания и запрета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и его гроздья традиционно связаны с плодородием, богатством и праздником, часто изображаются в живописи и украшениях как знак изобилия.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— символ плодородия и изобилия
</a:t>
            </a:r>
            <a:endParaRPr lang="en-US" sz="832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занимают центральное место в художественных натюрмортах и народных обрядах, символизируя жизненную силу и процветание в культуре разных народов.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на праздничных натюрмортах и в традициях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искусстве, культуре и символике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факты о плодах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Томат, широко считаемый овощем, по ботанической классификации относится к ягодам, так как развивается из одного завязи цветка.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— крупнейшая ягода среди плодовых культур, характеризующаяся сочной и сладкой мякотью, что делает его уникальным среди ягод.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Бразильский орех на самом деле является семенем, а ананас — сборным плодом, состоящим из множества сросшихся цветков.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плодов в природе и жизни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— ключевой элемент экосистем и пищевой цепи, способствующий сохранению видов и обеспечению человека питательными продуктами, культурным и экологическим богатством.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2026-05-08T17:07:30Z</dcterms:created>
  <dcterms:modified xsi:type="dcterms:W3CDTF">2026-05-08T17:07:30Z</dcterms:modified>
</cp:coreProperties>
</file>