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по-разному: факт, результат, опыт.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Present Perfect: основное различие в английской грамматике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" y="0"/>
            <a:ext cx="41523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школьникам трудно различать времена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часто не требует строгого выбора между завершённым прошлым и связью с настоящим. В английском же важны не только смысл действия, но и временная рамка, поэтому дословный перевод легко приводит к ошибкам.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завершённое действие в прошлом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называют действие как уже случившийся и законченный факт. Оно относится к прошлому целиком и не подразумевает связи с настоящим результатом или продолжающимся периодом.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Завершённый факт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сопровождается указателями точного прошлого: yesterday, last week, in 2019, two hours ago, when I was a child. Такие слова сразу задают завершённую временную рамку.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особенно удобно для рассказа о цепочке действий: сначала произошло одно событие, затем другое, затем третье. В повествовании эта форма создаёт ясную хронологию.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важно не то, что осталось сейчас, а сам факт прошлого события, выбирают Past Simple. Говорящий фиксирует завершённое действие без акцента на его последствия в настоящем.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актуального результата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60100" y="1686040"/>
            <a:ext cx="321075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Perfect: связь прошлого с настоящим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показывает, что прошлое действие значимо сейчас: его результат виден в настоящем, поэтому событие не воспринимается как полностью отдалённое во времени.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настоящим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часто описывает то, что только что произошло или произошло недавно. Такая форма подчёркивает свежесть события и его актуальность в текущей ситуации.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Недавнее действие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вроде this week, today и this year могут требовать Present Perfect, если соответствующий период ещё продолжается и не закрыт с точки зрения речи.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Незавершённый период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передаёт накопленный опыт без указания точной даты. Важно само наличие события в жизни говорящего, а не момент, когда оно произошло.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опыт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времён по смыслу и маркерам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значение, временная рамка и типичные указатели времени в двух грамматических формах.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проходит не по самому факту прошлого, а по тому, завершён ли период и важен ли результат сейчас.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материалу урока и типичным учебным примерам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время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времени построена на временной рамке и связи события с настоящим.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392" y="-28725"/>
            <a:ext cx="4148616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Past Simple и их визуальная логика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21525" y="140622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точка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521525" y="158172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yesterday, last week и in 2018 указывают на конкретный завершённый момент. Они помещают действие в прошлое и не оставляют его открытым для настоящего.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521525" y="4213500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времени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1525" y="4389000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запоминания удобно представлять календарь с отмеченной датой и стрелкой назад. Такой образ подчёркивает, что действие находится вне текущего момента.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21525" y="350647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прошлый опыт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521525" y="368197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when I was younger также относится к завершённому этапу жизни. Она не связывает событие с настоящим итогом, а лишь указывает на ушедший период.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521525" y="2809863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Давность события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1525" y="2985363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ago и two hours ago фиксируют расстояние от настоящего назад. Это помогает увидеть, что действие отстоит от текущего момента и уже не продолжается.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521525" y="2108038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прошлого
</a:t>
            </a:r>
            <a:endParaRPr lang="en-US" sz="900" dirty="0"/>
          </a:p>
        </p:txBody>
      </p:sp>
      <p:sp>
        <p:nvSpPr>
          <p:cNvPr id="22" name="Text 11"/>
          <p:cNvSpPr txBox="1"/>
          <p:nvPr/>
        </p:nvSpPr>
        <p:spPr>
          <a:xfrm>
            <a:off x="521525" y="2283537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last month, last year и on Monday обозначают уже закрытый период. В речи они работают как рамка, внутри которой событие полностью завершилось.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Present Perfect и их смысл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1653400"/>
            <a:ext cx="1545000" cy="88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и just подчёркивают завершённость действия и его свежий результат. Говорящий акцентирует не время события, а его актуальность в настоящей ситуации.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1287975"/>
            <a:ext cx="1545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и только что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7239000" y="1653400"/>
            <a:ext cx="1545000" cy="88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представлять линию времени, которая доходит до настоящего момента. Именно эта незавершённость делает Present Perfect естественным выбором для таких маркеров.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7239000" y="1287975"/>
            <a:ext cx="1545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логика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519250" y="1653400"/>
            <a:ext cx="1545000" cy="88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week, today и this year требуют Present Perfect, если указанный отрезок ещё не закончился. Тогда важно, что действие входит в продолжающийся период времени.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5519250" y="1287975"/>
            <a:ext cx="1545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периоды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3799500" y="1653400"/>
            <a:ext cx="1545000" cy="88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Recently, lately и so far обозначают недавность или накопленный итог к текущему моменту. Эти маркеры подходят тогда, когда период ещё открыт или результат только формируется.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3799500" y="1287975"/>
            <a:ext cx="1545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Недавние события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2079750" y="1653400"/>
            <a:ext cx="1545000" cy="88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Yet, ever и never часто появляются в вопросах и отрицаниях. Они помогают говорить об опыте, ожидании результата или его отсутствии без точной привязки ко дню.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2079750" y="1287975"/>
            <a:ext cx="1545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не и когда-нибудь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маркеры, которые вызывают ошибки у школьников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реальную статистику, а учебную значимость маркеров в теме: чем выше столбец, тем чаще они требуют внимательной проверки.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Наибольшего внимания требуют пары с противопоставлением завершённого прошлого и связи с настоящим; особенно это видно у yesterday/ago, already/yet и since/for.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типичных затруднений по теме Past Simple и Present Perfect
</a:t>
            </a:r>
            <a:endParaRPr lang="en-US" sz="13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опыт: когда важен факт, а не дата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подходит, когда сообщают о факте опыта, не называя точного времени. Важен сам жизненный результат: событие было, и это существенно сейчас.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без даты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общего вопроса появляется уточнение о времени или ситуации, ответ естественно переходит в Past Simple. Так меняется не факт, а коммуникативная задача.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Past Simple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you ever been to the UK? — типичный вопрос об опыте. Такие конструкции не спрашивают о конкретной дате, а проверяют наличие события в жизни.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ever и never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выбирают, если собеседнику важна дата, год или другая точка на шкале времени. Тогда сообщение воспринимается как завершённое событие в прошлом.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момент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1521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Минимальные пары: одна мысль, два разных времени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одно и то же действие меняет смысл в зависимости от временной рамки: завершённый факт в прошлом или результат, важный сейчас.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левых примерах важен конкретный момент, в правых — актуальность результата или продолжающийся период.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по теме Past Simple и Present Perfect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и since: выражение длительности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указывает, как долго продолжается действие: for three years, for a long time, for two weeks. Акцент падает на протяжённость периода, а не на точку его начала.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 — длительность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началось в прошлом и продолжается сейчас, естественно использовать Present Perfect: I have studied English for three years. Такая форма связывает прошлое с настоящим.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в действии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не используют, если период ещё продолжается, потому что он описывает завершённое прошлое. Поэтому I have lived here since 2020 звучит правильно, а I lived here since 2020 — нет.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Past Simple не подходит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обозначает исходный момент: since 2020, since Monday, since childhood. Это слово помогает показать, откуда начинается действие, которое всё ещё не завершилось.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 — начало периода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 ли период времени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проверке: закончился ли временной отрезок, о котором идёт речь.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учащихся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момент в прошлом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Yesterday I have seen the film нарушает правило временной привязки: маркер yesterday требует Past Simple, потому что событие уже завершено и не связано с настоящим.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since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I lived here since 2020 ошибочно, потому что since показывает действие, которое началось в прошлом и продолжается сейчас. Здесь нужна форма Present Perfect.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маркеров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have finished the work last night объединяет результативную форму с завершённым прошлым моментом. Маркер last night требует Past Simple, а не Present Perfect.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Калька с русского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 — дословный перенос русской логики. Ученик смотрит только на факт действия, но не проверяет, завершён ли период и важен ли результат сейчас.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двух времён в учебной практике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оба времени часто встречаются в школьных заданиях, но распределяют смысл по-разному: событие в прошлом или его актуальное последствие.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чаще связан с фактом и последовательностью, а Present Perfect — с результатом, опытом и незавершённым временем.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функций по теме Past Simple и Present Perfect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 диалоге и сообщении о событии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Present Perfect звучит естественно, когда важна текущая ситуация: I have lost my phone. Собеседнику нужно знать не прошлый момент, а проблему, которая актуальна сейчас.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Did you find your keys? — вопрос о том, произошло ли действие в прошлом. Он подходит, когда важен сам эпизод, а не его современное значение.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как факт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you found your keys? — это вопрос о результате, который должен быть виден сейчас. Такая форма помогает выяснить, решена ли проблема в настоящий момент.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состоянии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новостной или повествовательной фразе Past Simple передаёт завершённый факт: The team won the final yesterday. Здесь акцент смещён на событие, уже вошедшее в прошлое.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сообщение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896554"/>
            <a:ext cx="4348200" cy="2468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 перед выбором времени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временной признак с нужной грамматической формой и избежать ошибки при переводе и письме.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завершённый момент, выбирают Past Simple; если важен текущий итог или незавершённый период, выбирают Present Perfect.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правил употребления Past Simple и Present Perfect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факт в разных вопросах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Did you see Tom? — вопрос направлен на завершённое действие. Он предполагает, что собеседника спрашивают о самом событии и о том, произошло ли оно ранее.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в прошлом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you seen Tom? — здесь важно не только событие, но и его значение сейчас: есть ли у тебя информация о Томе в настоящий момент.
</a:t>
            </a:r>
            <a:endParaRPr lang="en-US" sz="1089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Текущая важность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Did you do your homework? и Have you done your homework? различаются так же: первый вопрос проверяет факт выполнения, второй — готовность результата к настоящему времени.
</a:t>
            </a:r>
            <a:endParaRPr lang="en-US" sz="101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пара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предложения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выбрать время по смыслу, а не по переводу слова в слово.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описывает завершённое прошлое, а Present Perfect показывает связь действия с настоящим. Чтобы выбрать верную форму, достаточно проверить: есть ли точная дата и важен ли результат сейчас.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2026-05-31T17:03:19Z</dcterms:created>
  <dcterms:modified xsi:type="dcterms:W3CDTF">2026-05-31T17:03:19Z</dcterms:modified>
</cp:coreProperties>
</file>