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«Мне ни к чему одические рати…»: лирический манифест Марины Цветаевой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признание о свободе, любви и праве на собственный голос.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русская поэзия ищет новые ритмы, интонации и способы говорить о личности. На этом фоне Цветаева особенно резко выделяется отказом от пафоса и выбором предельно личной, напряжённой лирики.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век: время новых поэтических голосов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и место стихотворения в раннем творчестве
</a:t>
            </a:r>
            <a:endParaRPr lang="en-US" sz="2336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(1892–1941) уже в первых книгах обнаруживает редкую художественную самостоятельность. Её стихи отличаются сжатостью, внутренней драмой и интонацией, которую трудно спутать с чьей-либо ещё.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поэтесса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ранней Цветаевой характерны резкие смысловые повороты, контрасты, афористичность и высокая плотность образов. Даже короткая строка у неё несёт значительный эмоциональный и смысловой заряд.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индивидуальный стиль
</a:t>
            </a:r>
            <a:endParaRPr lang="en-US" sz="1032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«Мне ни к чему одические рати…» особенно важно тем, что в нём поэтическая позиция выражена прямо и без украшений. Оно звучит как художественное заявление о принципах творчества.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Программный характер текста
</a:t>
            </a:r>
            <a:endParaRPr lang="en-US" sz="1113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текста не снижает его масштаба. Напротив, лаконизм усиливает впечатление: каждое слово работает на утверждение внутренней свободы, искренности и личной правды.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форма — большой смысл
</a:t>
            </a:r>
            <a:endParaRPr lang="en-US" sz="9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внешней славы
</a:t>
            </a:r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не стремится к праздничности, громким жестам и показной значительности. Её позиция строится на внутреннем достоинстве, которое не зависит от чужого одобрения и публичного успеха.
</a:t>
            </a:r>
            <a:endParaRPr lang="en-US" sz="1148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как 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одиночество не выглядит потерей или слабостью. Оно становится пространством независимости, где человек сохраняет верность себе и не подчиняется навязанным ожиданиям.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Цветаевой
</a:t>
            </a:r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связан с традицией поэта, который выбирает собственный путь и не растворяется в общем хоре. На фоне рукописи и старой книги особенно ясно видна эта самостоятельность и внутренняя собранность.
</a:t>
            </a:r>
            <a:endParaRPr lang="en-US" sz="1098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и образ автора в стихотворении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первой строки и главный конфликт текста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«Мне ни к чему» звучит категорично и сразу задаёт границу между тем, что считается значительным, и тем, что действительно необходимо лирической героине.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отказа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«одические рати» отсылает к торжественной поэзии, связанной с официальным восхвалением. Цветаева намеренно выводит этот высокий жанр в сферу ненужного ей внешнего блеска.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Одическая традиция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возникает конфликт между поэзией как публичной декларацией и поэзией как исповедью. Для Цветаевой важнее не громкость, а подлинность переживания.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против публичного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внешнего величия не означает бедности мысли. Напротив, он подчёркивает, что внутреннее чувство и личная правда для героини обладают большей силой, чем риторическая торжественность.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Неподдельная ценность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стихотворения Марины Цветаевой «Мне ни к чему одические рати…»
</a:t>
            </a:r>
            <a:endParaRPr lang="en-US" sz="872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личное чувство в тексте не отделено от авторской позиции: мотивы взаимно усиливают друг друга.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стихотворения — не внешняя торжественность, а личная свобода и чувство, превращённые в поэтический принцип.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156" y="1275937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в поэзии Цветаевой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Цветаевой любовь почти никогда не бывает спокойной и бытовой. Это чувство переживается на пределе, как испытание, в котором проявляется истинная глубина личности.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предельность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данном стихотворении любовь связана не с идиллическим счастьем, а с внутренним напряжением. Она делает речь героини острой, сосредоточенной и эмоционально очень сильной.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переживания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становится критерием истинности человека. Оно противопоставлено внешнему успеху и признанию, потому что именно любовь выявляет внутреннюю стойкость и честность.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подлинности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контрасты стихотворения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текста строится на последовательных противопоставлениях, которые помогают увидеть авторский выбор: личное важнее общего, внутреннее — важнее внешнего.
</a:t>
            </a:r>
            <a:endParaRPr lang="en-US" sz="1034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организует весь текст: Цветаева сознательно отказывается от риторической возвышенности в пользу личной и подлинной речи.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оппозиций по стихотворению Марины Цветаевой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интонация и синтаксис стихотворения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Лаконичная речь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экономно: в нём нет лишних слов, а каждая строка несёт смысловую нагрузку. Такая сдержанность делает высказывание особенно убедительным и точным.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отрицаний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отрицательные формулы создают ощущение твёрдого внутреннего решения. Отказ в этом стихотворении не слабость, а способ ясно обозначить нравственную и эстетическую позицию.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Рваная интонация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резкие переходы между смыслами придают речи напряжённость. Читатель чувствует не спокойное рассуждение, а живое, собранное эмоциональное сопротивление.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 ритм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возникает не из плавности, а из точного ритма и звуковой энергии. Речь звучит гордо, доверительно и очень сосредоточенно, будто каждое слово выбрано окончательно.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тексте Марины Цветаевой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средства и их художественный эффект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звучит как вызов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отрицания и резкие смысловые повороты делают речь похожей на сдержанное, но твёрдое возражение. Благодаря этому стихотворение воспринимается не как описание чувства, а как живое самоопределение лирической героини.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Сжатость и музыкальность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точный подбор слов создают впечатление предельной концентрации смысла. Звучание текста поддерживает напряжённый ритм, а каждая фраза кажется выверенной и внутренне необходимой, как строка в личном признании.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традицией оды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канона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ода строится на возвышенном тоне и прославлении значимых событий. Цветаева сознательно отказывается от такого пафоса, выбирая интонацию личного, почти исповедального высказывания.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поэтический жест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одической традиции не означает бедность смысла. Напротив, он подчёркивает право лирики быть свободной, острой и сосредоточенной на неповторимом человеческом опыте.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частного опыта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показывает, что о самых важных вещах можно говорить без риторической пышности. Личное чувство у неё звучит так же весомо, как в классической оде звучала тема общего.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Иное понимание «высокого»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стихотворении значимость переносится с внешнего на внутреннее: не государство и не публичная слава, а личная правда становятся главным предметом поэзии.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композиции и интонации стихотворения Марины Цветаевой «Мне ни к чему одические рати…»
</a:t>
            </a:r>
            <a:endParaRPr lang="en-US" sz="759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 только рост чувства, но и постепенное уплотнение авторской интонации: от спокойного отказа к внутренней убеждённости, звучащей всё более весомо.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движется к самоутверждению: эмоциональное напряжение нарастает, а финал фиксирует устойчивую внутреннюю правоту.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открывается резким отрицанием внешней торжественности. Уже в начале задаётся позиция героини, которой не нужны готовые формы славы и привычная публичная возвышенность.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отказ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внимание смещается к внутреннему миру: в центре оказываются личные ценности, эмоциональная самостоятельность и право жить по собственной мерке, а не по ожиданиям окружающих.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текста интонация становится всё плотнее и энергичнее. Отказ перестаёт быть только отрицанием и превращается в утверждение собственного пути, голоса и чувства.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напряжения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композиции закрепляется приоритет внутренней правды над внешним признанием. Так стихотворение завершается не спором, а твёрдым художественным выбором.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утверждение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признаки текста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Марины Цветаевой «Мне ни к чему одические рати…»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поэтические приёмы работают на общий смысл стихотворения и создают его напряжённую, сосредоточенную интонацию.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работают совместно: форма не украшает мысль, а усиливает её, делая высказывание кратким, твёрдым и эмоционально убедительным.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500" y="149988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3956" y="3292425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современного школьника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задуматься о личной самостоятельности и о том, как важно не растворяться в чужих ожиданиях. Для подростка это особенно близко и понятно.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собственный голос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Цветаевой ценится не внешняя успешность, а искренность переживания. Такой взгляд учит различать подлинное и показное, а значит — внимательнее относиться к себе и другим.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чувства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небольшое по объёму стихотворение может содержать сильную мысль и сложную интонацию. Это хороший пример того, как работает поэтическая концентрация.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короткого текста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Возможный визуальный ряд для анализа произведения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Марины Цветаевой помогает связать текст с авторской личностью и увидеть в стихотворении не отвлечённую идею, а выражение конкретного художественного характера.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поэтессы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 авторскими пометами подчёркивает точность слова и напряжённую работу над формой. Такой кадр хорошо передаёт мысль о предельной собранности поэтической речи.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и правка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разворот начала XX века создаёт исторический контекст и напоминает о времени Серебряного века, когда русская поэзия искала новые интонации и способы говорить о личном.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разворот эпохи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Силуэт человека на фоне города или зимнего пространства усиливает мотив внутренней отстранённости. Этот образ помогает передать камерность и независимость лирической героини.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Одинокая фигура в пейзаже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доминанты стихотворения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стихотворения Марины Цветаевой «Мне ни к чему одические рати…»
</a:t>
            </a:r>
            <a:endParaRPr lang="en-US" sz="872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ценности для лирической героини оказываются главными, а какие — второстепенными и почти отвергнутыми.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личные и эмоциональные смыслы; торжественность почти исключена, что подтверждает отказ от внешнего пафоса в пользу внутренней правды.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вывод для литературного анализа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3013" y="3397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как правда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33013" y="3755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убеждает, что для Цветаевой поэзия прежде всего связана с честностью и внутренней свободой. Лирическое слово здесь не украшает жизнь, а обнажает её подлинный смысл.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029538" y="3397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тем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029538" y="3755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свобода и самоопределение в стихотворении соединены в одно целое. Именно это единство превращает текст в концентрированное высказывание о сущности поэтического слова.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2931975" y="1492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через сжатость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931975" y="1850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одической пышности не уменьшает значимость текста. Напротив, краткая форма делает мысль более острой, а эмоциональное напряжение — более заметным и убедительным.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«Мне ни к чему одические рати…» показывает, как у Цветаевой личная интонация становится художественным принципом. В этом кратком тексте особенно ясно слышны свобода, искренность и сила поэтического самоопределения.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— ключ к поэтике Цветаевой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2026-05-27T11:56:01Z</dcterms:created>
  <dcterms:modified xsi:type="dcterms:W3CDTF">2026-05-27T11:56:01Z</dcterms:modified>
</cp:coreProperties>
</file>