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свойства, признаки и формулы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— четырёхугольник с четырьмя равными сторонами: узнаем признаки, диагонали, площадь и периметр.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ромб появляется в школьной геометрии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изучают в связке с параллелограммом: он сохраняет его свойства, а в чём-то становится особенным. На уроках важны признаки распознавания, диагонали и формулы площади, которые пригодятся и в задачах, и в графических построениях.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ромба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— это параллелограмм, у которого все четыре стороны равны. Благодаря этому у фигуры сохраняются основные «параллелограммные» связи между сторонами и углами.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противоположные стороны параллельны, а противоположные углы равны. Именно равенство всех сторон помогает отличить ромб среди других параллелограммов.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можно рассматривать как частный случай параллелограмма: если стороны равны, то параллелограмм становится ромбом — главный признак сразу задаёт направление для дальнейших свойств и вычислений.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как «наклонённый квадрат»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ромб рисуют как «наклонённый квадрат»: его стороны отмечают одинаковыми штрихами, чтобы показать равенство. При этом углы могут быть острыми и тупыми, поэтому ромб не обязан быть «прямым».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ромб на чертеже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 диагоналями и углами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подчеркнуть симметрию и важные свойства, на рисунке проводят диагонали. Они пересекаются внутри фигуры, и по их взаимному расположению удобно изучать признаки и вычисления для ромба.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ромба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выделяется тем, что длины всех четырёх сторон одинаковы. Это помогает узнавать фигуру на чертеже и использовать параметры одной стороны при вычислении периметра и площади.
</a:t>
            </a:r>
            <a:endParaRPr lang="en-US" sz="889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ромба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 ромба равны, а соседние углы в сумме дают 180°. Поэтому знание одного угла позволяет сразу найти соседний без лишних вычислений.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Диагонали: 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пересекаются под прямым углом и делят друг друга пополам. Такая геометрия упрощает доказательства и позволяет быстро разбираться с треугольниками внутри ромба.
</a:t>
            </a:r>
            <a:endParaRPr lang="en-US" sz="867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разбивают ромб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диагональ делит ромб на два равных треугольника. Это полезно, когда нужно найти площадь, обосновать равенство частей или подобрать удобную формулу для решения задачи.
</a:t>
            </a:r>
            <a:endParaRPr lang="en-US" sz="8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ромб наследует «параллелограммность», но дополнительное равенство сторон делает диагонали особенно «работающими» в задачах.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Ромб, квадрат и параллелограмм: сравнение свойств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 квадратом проявляется в диагоналях, а различие — в углах: ромб может быть «наклонённым», поэтому прямые углы не обязательны.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Собрано по учебной программе по теме четырёхугольников (8 класс), 2026 г.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фигура уже известна как параллелограмм, то достаточно одного признака, чтобы сделать вывод: перед вами ромб.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ромба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идея: при известном параллелограмме достаточно одного корректного признака, чтобы надёжно распознать ромб.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геометрии для 8 класса (признаки ромба).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ромб в задаче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условиям задачи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4358" y="1986438"/>
            <a:ext cx="2445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под прямым углом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пересекаются под углом 90°. Благодаря этому внутри фигуры возникают прямоугольные треугольники, которые удобно использовать в доказательствах.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друг друга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диагоналей делят каждую диагональ на две равные части. Это даёт возможность выражать длины через части диагоналей и облегчает вычисления.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 и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диагоналей находится в центре симметрии ромба. Диагонали помогают находить площадь и разбивать ромб на равные треугольники для удобных расчётов.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диагонали, удобно применять S = (d1 × d2) / 2; если есть сторона и высота — S = a × h.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ромба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дают одну и ту же величину площади, но выбор зависит от данных в условии: диагонали или основание с высотой.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формулы из курса геометрии 8 класса (тема «Площадь четырёхугольников»).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ромба и площадь через сторону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ромба — это перпендикуляр, опущенный от одной стороны к противоположной. Если ромб «наклонён», высота не совпадает со стороной: она короче и образует прямой угол с основанием.
</a:t>
            </a:r>
            <a:endParaRPr lang="en-US" sz="938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ромба через сторону и высоту выражается так: S = a × h. На схеме высоту h показывают внутри фигуры, а прямой угол ставят у основания перпендикуляра, чтобы связать рисунок и формулу.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ромба рассчитывают как P = 4a, потому что все четыре стороны равны. Эта формула нужна, когда в условии дано только значение стороны.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методике решения задач (a = 7 см)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см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ромба равна 7 см, то его периметр удобно найти по формуле P = 4a.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площади ромба можно выбирать разные формулы: через диагонали или через сторону и высоту. Периметр находится по единой формуле P = 4a, поскольку стороны равны всегда.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для ромба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 том же ромбе площадь можно вычислять по разным наборам данных: диагонали дают S напрямую, а сторона и высота требуют перпендикулярной высоты.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из школьного курса геометрии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ромба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есть две оси симметрии: это его диагонали. Когда диагональ является осью, левая и правая части ромба «зеркально» совпадают, поэтому фигура выглядит одинаково в обе стороны.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на 180° ромб совмещается сам с собой. Значит, он обладает центральной симметрией: центр симметрии совпадает с точкой пересечения диагоналей.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делить ромб на равные части, ускоряет построения и упрощает рисунок для доказательств. Именно поэтому ромб часто используют как удобную модель в школьной геометрии.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в окружающем мире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плитке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декоративных мозаиках ромбы собирают в «сетки» и орнаменты: часть элементов легко повторяется после поворотов. Симметрия ромба помогает сделать рисунок ровным и предсказуемым, поэтому такие мотивы хорошо смотрятся и на больших поверхностях, и в небольших фрагментах.
</a:t>
            </a:r>
            <a:endParaRPr lang="en-US" sz="83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 указатели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дорожные элементы часто используют ромбовидные формы, потому что они хорошо выделяются на фоне. Чёткие границы и симметричность помогают считывать знак быстро: водитель воспринимает фигуру как понятный визуальный сигнал.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мотивы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ромбы встречаются в решётках, фасадных панелях и декоративных вставках. Там ромб работает как «модуль»: из одинаковых частей можно собирать разные рисунки, сохраняя порядок и ритм узора.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ромб выбирают не только из-за симметрии, но и из-за «модульности»: одинаковые элементы легко стыкуются в узоры и схемы.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ромб используется чаще всего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ромб встречается там, где важны узнаваемость и регулярность линий: в визуальных символах, повторяющихся композициях и учебных построениях.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категорий примеров для презентации (условное распределение по разделам материала)
</a:t>
            </a:r>
            <a:endParaRPr lang="en-US" sz="6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 ромб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формулы по известным величинам в школьных задачах на ромб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ромбом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ромб путают с квадратом: у квадрата все углы прямые, а у ромба углы могут быть острыми и тупыми. Если в задаче не сказано про прямые углы, это предполагать нельзя.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считать диагонали ромба равными. В ромбе они пересекаются под прямым углом и делят друг друга пополам, но обычно имеют разную длину, поэтому сравнивать их следует по условию.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вычислениях внимательнее относитесь к единицам измерения. Если диагонали заданы в сантиметрах, площадь получится в см², а высота должна быть перпендикулярной соответствующей стороне, иначе формула не работает.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применять формулу площади «вслепую». Нужно проверить, какие именно величины даны: диагонали подходят для S = (d1·d2)/2, а сторона и высота — для S = a·h.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92947"/>
            <a:ext cx="4418400" cy="13645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 перепутать фигуры в задачах: у ромба все стороны равны, но прямые углы не обязательны. Диагонали и способ вычисления площади зависят от типа фигуры.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Ромб, квадрат и прямоугольник: краткое сравнение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совокупности признаков проще всего установить тип четырёхугольника: равенство сторон отличает ромб от прямоугольника, а прямые углы — от ромба.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свойств из курса геометрии (8 класс)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формулы, свойства и распознавание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— это параллелограмм с четырьмя равными сторонами. Его диагонали пересекаются под прямым углом и делят друг друга пополам. Для задач нужны P = 4a и площади S = (d1·d2)/2, S = a·h.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2026-05-12T03:01:59Z</dcterms:created>
  <dcterms:modified xsi:type="dcterms:W3CDTF">2026-05-12T03:01:59Z</dcterms:modified>
</cp:coreProperties>
</file>