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жизни для всех живых организмов на Земле.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основа жизни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начинается с древних времён и проходит через открытия микроскопа до современных генетических исследований, раскрывающих механизмы передачи наследственности.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размножения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сохранение видов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процесс размножения виды распространяются на новые территории, расширяя свою экологическую нишу.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передаётся от родителей к потомкам, сохраняя генетический фонд и разнообразие.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позволяет видам поддерживать численность, обеспечивая появление новых поколений и предотвращая вымирание.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размножения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осуществляется одним организмом, дающим генетически идентичное потомство, что ускоряет увеличение численности.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двух родителей и приводит к появлению потомков с комбинированными наследственными признаками, создавая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500466"/>
            <a:ext cx="4014300" cy="6847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Табличное сравнение: половое и бесполое размножение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двух типов размножения: количество родителей, скорость процесса и уровень генетического разнообразия.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размножения зависит от условий окружающей среды и необходимости адаптации.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водоросли размножаются делением, при котором одна клетка делится на две, создавая идентичные копии организма. Такой метод обеспечивает быстрый рост популяции.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 у фикуса и герани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распространённых способов у домашних растений — черенкование, когда отросток или лист укореняется и даёт начало новому растению, идентичному материнскому.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луковицы и клубней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у лука или клубни картофеля служат вегетативными органами, из которых формируются новые растения с сохранением всех родительских признаков.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бесполого размножения у растений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 амёб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размножаются путём деления клетки на две части, каждая из которых становится самостоятельным организмом с полной копией родительской ДНК.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губок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образуют новые особи при помощи почкования, когда на теле родителя развивается отросток, постепенно отделяющийся и становящийся самостоятельным организмом.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у некоторых червей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плоские черви способны размножаться фрагментацией: части тела отделяются и развиваются в полных новых особей с наследственными признаками родителя.
</a:t>
            </a:r>
            <a:endParaRPr lang="en-US" sz="92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животных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бесполого размножения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— отсутствие генетического разнообразия, из-за чего все особи уязвимы к одним и тем же болезням и стрессам.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потомки имеют одинаковый набор генов, что обеспечивает идентичность признаков и качества материнского организма.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состоит в быстром увеличении численности особей, что выгодно при стабильных условиях внешней среды.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бесполое размножение оптимально для устойчивых сред, где изменчивость не столь необходима.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путь к многообразию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половом размножении участвуют два организма, происходит слияние гамет с половиной хромосом, что приводит к уникальному генетическому сочетанию.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комбинация наследственных признаков способствует разнообразию потомков, повышая приспособленность популяций к изменяющимся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 растений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происходит формирование семян и плодов, что обеспечивает следующее поколение 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с тычинки на пестик, который может осуществляться разными агентами: ветром, насекомыми и птицами.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масса семян зависят от вида растения и способа опыления, влияя на эффективность распространения.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различия и размножение у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внешнее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и птиц оплодотворение происходит внутри организма, что защищает зародыш. У большинства рыб и амфибий оплодотворение внешнее — в воде, где роль среды особенно важна для размножения.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репродуктивных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животных имеет свои особенности строения репродуктивной системы, адаптированные к среде обитания и образу жизни. Эти различия влияют на стратегии размножения и уход за потомством.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цикла, связанного с размножением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их способы размножения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растений используют только один тип размножения, что отражает их адаптацию к разным экологическим нишам.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набор данных показывает преобладание полового размножения у животных и гетерогенность стратегий среди растений и грибов.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обзор видов, 2023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передача признаков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хромосом и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содержатся в хромосомах, которые передаются потомству через половые клетки с половинным набором хромосом. При оплодотворении формируется полный набор для нового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наследует характеристики родителей, включая доминантные и рецессивные признаки. Это объясняет разнообразие и появление уникальных черт в поколениях.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 фактор эволюции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 время репродукции могут приводить к изменениям, которые со временем формируют новые виды и повышают адаптационные возможности.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ускоряет адаптацию видов, позволяя быстрее реагировать на изменения окружающей среды и снижать риски целиком наследственных заболеваний.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создаёт новые генетические комбинации, давая материал для естественного отбора и способствуя эволюционным процессам.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морской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способны регенерировать целый организм из одного луча. Этот необычный способ размножения позволяет быстро восстанавливать популяции после повреждений.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яйцекладущее млекопитающее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необычен тем, что откладывает яйца, хотя принадлежит к млекопитающим. Это пример сохранения древних репродуктивных особенностей в эволюции.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одуванчика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оснащены пушистыми структурами, позволяющими им переноситься ветром на большие расстояния и обеспечивать эффективное расселение растений.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стратегии размножения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размножения: кто быстрее?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быстро, удваивая количество каждые 2 часа, в то время как крупные млекопитающие имеют медленные циклы.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размножения связаны с биологическими особенностями и экологическими условиями каждого вида.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биология животных, 2022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его влияние на размножение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 видов происходит путём охоты, заповедников и контроля среды обитания, что влияет на естественные процессы размножения.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видов позволяет сохранять биологическое разнообразие и поддерживать природные экосистемы в равновесии.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разводит животных и растения, создавая новые породы и сорта с улучшенными качествами.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разработки в области размножения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оплодотворение и методы репродуктивной медицины позволяют лечить бесплодие и поддерживать здоровье потомства.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используется для получения генетически идентичных организмов, помогая в сельском хозяйстве и сохранении редких видов.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модификация растений способствует повышению урожайности и устойчивости к вредителям, что важно для продовольственной безопасности.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фундамент жизни и прогресса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жизни и развитие всех организмов на Земле, а глубокое понимание его механизмов открывает новые возможности для науки и сохранения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2026-05-08T18:16:32Z</dcterms:created>
  <dcterms:modified xsi:type="dcterms:W3CDTF">2026-05-08T18:16:32Z</dcterms:modified>
</cp:coreProperties>
</file>