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утро в рассказе М. Пришвина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лес, роса, свет и радость маленьких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Пришвин: писатель, который умел видеть природу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родился в 1873 году и много путешествовал по лесам, полям и рекам. Он замечал в природе то, что другие часто не видят, и писал об этом просто, точно и очень тепло.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рассвет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свежего воздуха и лёгкой прохлады. Всё вокруг кажется тихим и чуть сонным, будто лес только просыпается.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и траве блестят капли росы. В низинах может лежать тонкий туман, и от этого лес выглядит особенно нежным.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птицы, шорохи и осторожное движение веток. Природа не шумит, а словно тихо здоровается с новым днём.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лучи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постепенно освещает деревья, листья и землю. Осенний лес наполняется мягким светом и становится совсем живым.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наступает осеннее утро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осенний лес утром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солнце только поднимается и осторожно касается веток. Рябины с красными ягодами, тонкие стволы деревьев и спокойное небо помогают передать тихую красоту утра.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 над деревьями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узкая тропинка между деревьями. Влажная трава блестит после ночи, а жёлтые листья лежат на земле, будто лес рассыпал золотые монетки.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как меняется природа осенью. Он замечает, что даже самое короткое утро полно интересных подробностей, если смотреть внимательно и не спешить.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простые вещи: роса, листья, птицы, солнечные пятна на земле. Именно из таких мелочей складывается живая и красивая картина леса.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видеть красоту в обычном дне. Утро в лесу становится маленьким открытием, которое радует, успокаивает и помогает по-новому посмотреть на мир.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мягкий утренний свет. Он не яркий и не резкий, а спокойный, как будто лес улыбается новому дню.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суеты и громких событий. Всё звучит приглушённо, поэтому читатель почти слышит, как спокойно дышит осенний лес.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 улице прохладно, рассказ не кажется холодным. В нём есть доброе отношение к природе и радость от простых наблюдений.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утра настраивает на размышление. Хочется остановиться, посмотреть вокруг и заметить, как красиво просыпается осень.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Задумчивое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делает важными М. Пришвин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внимательно смотрит на цвет. Он замечает жёлтые листья, серое небо, красные ягоды рябины и золотой свет на траве.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звуки и движение. Шорох листьев, осторожный ветер, перелёт птиц и тихое колыхание веток делают лес живым и настоящим.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любит точные, маленькие подробности. Благодаря им читатель легко представляет лес, будто сам стоит на тропинке и смотрит вокруг.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 утра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утро у Пришвина окрашено в золотой, красный, бурый и серый цвета. Мокрая трава блестит после ночи, а листья на земле напоминают разноцветный ковёр.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краски не яркие, а мягкие и спокойные. Они помогают почувствовать тишину леса, прохладный воздух и особую красоту осени, которая не спешит удивлять.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00" y="1412720"/>
            <a:ext cx="3258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утро в лесу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тихо шуршат под ногами и на ветру. Этот звук делает лес живым и помогает представить, как осторожно просыпается осень.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перекликаются в ветвях, и лес становится бодрее. Их голоса не нарушают тишину, а словно будят её для нового дня.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росы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листьев и травы падают капли воды. Они звучат почти неслышно, но именно такие мелочи создают ощущение свежести и прохлады.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осторожно касается веток и иногда поскрипывает ими. Он приносит движение, но не спешку, поэтому утро остаётся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человек не командует лесом, а внимательно наблюдает за ним. Он слушает, смотрит и учится замечать то, что происходит вокруг.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словно напоминает: если быть осторожным и добрым, можно увидеть больше красоты. Природа щедро открывается тому, кто умеет смотреть.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показывает уважение к природе. Её нельзя торопить, тревожить или ломать, потому что она живёт по своим тихим законам.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наблюдать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учит замечать красоту там, где другие видят только привычный лес, дорогу или траву. Именно из таких простых картин рождается живое чувство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росы, след на мокрой земле или свет между ветками могут рассказать о мире больше, чем длинное описание. Маленькая деталь делает картину точной и запоминающейся.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внимательно, он слышит больше звуков, замечает больше красок и лучше понимает настроение утра. Природа словно открывает ему свои тихие секреты.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показывает: стоит остановиться на минуту, и обычный день превращается в открытие. Так читатель учится радоваться простым вещам и смотреть вокруг добрее.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утром после прохладной ночи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ещё хранит ночную свежесть: трава влажная, а над землёй будто висит лёгкое дыхание тишины. Солнечные пятна на тропинке делают картину особенно тёплой.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стволы деревьев, мягкий свет и глубокая тень создают ощущение просторного, спокойного мира. Такой лес кажется живым: он просыпается и слушает утро вместе с человеком.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картину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выбирает слова очень точно: не просто лес, а утренний лес, не просто листья, а мокрые и жёлтые листья. Так читатель сразу видит нужную картину.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выражения помогают почувствовать движение: листья тихо летят, роса блестит, птицы перекликаются. В тексте нет лишнего, поэтому всё кажется настоящим и близким.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точность делает чтение похожим на наблюдение в природе. Слово как будто становится маленьким фонариком, который освещает каждую деталь и помогает лучше понять настроение.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напоминает, что писатель прожил долгую жизнь среди наблюдений и впечатлений. Поэтому его слова так точно передают красоту простого утра.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Михаила Пришвина, чьё внимательное отношение к природе помогает читателю почувствовать свежесть, покой и тихое удивление.
</a:t>
            </a:r>
            <a:endParaRPr lang="en-US" sz="1027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М. Пришвине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природе и в настроении человека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Пришвина меняет не только деревья, но и настроение. В это время хочется говорить тише, смотреть внимательнее и замечать больше добрых мелочей.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словно замедляет шаг, чтобы человек успел рассмотреть каждую перемену: цвет листьев, холод воздуха, свет на траве. Всё это помогает почувствовать день сердцем.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осеннего утра настраивает на размышления. Она учит не спешить, а спокойно наблюдать, как мир вокруг постепенно просыпается и становится особенно красивым.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и его взгляд на мир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много ходил по лесам, полям и берегам рек. Во время этих прогулок он внимательно смотрел на всё вокруг: на птиц, деревья, воду и небо. Потом он переносил свои наблюдения в книги, чтобы читатель тоже увидел эту красоту.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любил идти пешком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Пришвина важно было не только описать природу, но и показать её живой и близкой. Даже самый обычный день он умел сделать интересным. Его взгляд помогал заметить то, мимо чего другие прошли бы, не остановившись.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обычный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спешить и смотреть вокруг внимательнее. Тогда можно заметить росу на траве, свет на ветках и тихое движение листьев, которое легко пропустить.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природа разговаривает с человеком без слов. Нужно только слушать её звуки, всматриваться в краски и уважать её спокойную красоту.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даже маленькое открытие приносит радость. Увидел птицу, блеск капли или солнечное пятно — и день уже стал интереснее.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понимает, что красота живёт рядом с нами каждый день. Её не нужно искать далеко, если умеешь замечать простые и важные вещи.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том, что осенняя природа прекрасна сама по себе, особенно утром. Её красота заметна тому, кто умеет смотреть внимательно и спокойно.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убеждает читателя: если не торопиться, можно увидеть в обычном дне маленькое чудо. А это чудо всегда рядом — стоит только открыть глаза.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природа не просто фон, а живая картина с движением, светом и тишиной. Именно такие детали делают утро по-настоящему особенным.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2108"/>
            <a:ext cx="452400" cy="40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перемен в природе, когда листья меняют цвет, воздух становится прохладнее, а лес выглядит особенно тихим и красивым.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приносит мягкий свет, свежесть и спокойствие. Именно в это время лес кажется только что проснувшимся и очень живым.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 помогает увидеть свежесть ночи и прохладу утра. Эта маленькая деталь делает картину природы ясной и блестящей.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заметить то, что обычно скрыто от беглого взгляда. Именно оно превращает обычный лес в интересную и яркую картину.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оживляют тишину леса своими голосами. Их движение и перекличка подсказывают, что природа уже начала новый день.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красота осеннего утра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Пришвина учит видеть красоту в простом начале дня. Тёплый свет, свежий воздух и тихие детали природы делают это утро по-настоящему запоминающимся.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2026-05-24T05:44:12Z</dcterms:created>
  <dcterms:modified xsi:type="dcterms:W3CDTF">2026-05-24T05:44:12Z</dcterms:modified>
</cp:coreProperties>
</file>