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на уроке английского языка: что помогает говорить, читать и 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помогают уверенно учить и использовать английский каждый день.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английский уже нужен не только для отдельных слов: ученик слушает, говорит, читает, пишет и работает по образцу, чтобы понимать задания и отвечать полными фразами.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навыки особенно важны в 5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навык на уроке английского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 — это действие, которое после многократного повторения выполняется точнее и быстрее. На уроке английского это особенно заметно при чтении, письме, говорении и понимании речи на слух.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звуком и 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навыкам относятся правильное произношение звуков, чтение вслух и запоминание слов по темам. Эти умения помогают не просто узнавать слова, а уверенно использовать их в ответе.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6" y="362339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постепенно учится составлять короткие предложения и понимать инструкции учителя. Сначала он повторяет образец, а затем пробует сказать или написать свою собственную фразу.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7200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упражнения — повторить слова за диктором, найти нужное слово в тексте, написать короткий ответ и проверить его. Именно так формируются устойчивые учебные навыки.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457200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повторяется действие, тем меньше ошибок и пауз. Поэтому даже простой навык, например чтение по ролям, со временем становится более уверенным и быстрым.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74652"/>
            <a:ext cx="4328400" cy="24124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навыки чаще всего используются на уроке и как они проявляются в 5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навыки связаны между собой: словарь помогает говорить и читать, а грамматика делает фразы понятными и правильными.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«Skills» для 5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навыки в изучении английского языка
</a:t>
            </a:r>
            <a:endParaRPr lang="en-US" sz="2947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Listening: как развивается умение понимать английскую речь
</a:t>
            </a:r>
            <a:endParaRPr lang="en-US" sz="293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учится распознавать знакомые слова на слух. Это основа listening: без узнавания простых слов трудно понять вопрос учителя или короткую реплику в диалоге.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заголовки и ключевые слова помогают лучше понять запись. Если текст короткий, полезно прослушать его ещё раз и обратить внимание на знакомую лексику.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вопрос и ответ по интонации, особенно в диалогах и объявлениях. Короткие записи, песни и повторное прослушивание делают восприятие речи более уверенным.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найти главную информацию в коротком аудиотексте. В 5 классе это может быть имя, возраст, место, время или другое ключевое слово, важное для 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урока чаще всего поддерживают работу учеников в 5 классе и помогают выполнять задания разного типа.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и Listening занимают наибольшую долю, потому что словарный запас и понимание на слух поддерживают остальные навыки.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«Skills»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нужны на уроках английского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Speaking: как говорить по-английски в классе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чётко произносить знакомые слова и не торопиться. В 5 классе лучше говорить коротко, но ясно, чтобы одноклассники и учитель легко понимали ответ.
</a:t>
            </a:r>
            <a:endParaRPr lang="en-US" sz="1395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отвечать на вопросы с опорой на готовую фразу. Это помогает говорить без длительной паузы и постепенно переходить от повторения к самостоятельному ответу.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удобно тренировать короткие диалоги о себе, семье, школе и хобби. Часто используются фразы Hello, My name is… I am 11 years old, I like… Can I…?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speaking важны паузы между фразами, спокойный темп и знакомые конструкции. Если ученик не усложняет ответ, ему легче говорить уверенно и без лишних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языковое задание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от понимания задания до проверки результата.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Reading: как понимать короткие тексты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ученик учится читать слова по буквам и звукам, а затем соединять их в смысл. Это помогает не теряться в коротком тексте и замечать знакомые элементы.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нужен не только для общего смысла, но и для нахождения конкретной информации. Часто нужно быстро найти имя, дату, число, цвет или другое нужное слово.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иллюстрация и знакомая лексика помогают догадаться о содержании ещё до чтения. Особенно полезны слова, связанные с днями недели, цветами, числами и семьёй.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читают описания людей, расписания, сообщения, открытки и короткие рассказы. Такие тексты недлинные, но учат понимать смысл быстро и внимательно.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Writing: как аккуратно писать по-английски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начинается со списывания и записи знакомых слов без лишних пропусков и замен букв. В 5 классе важно внимательно проверять орфографию базовой лексики перед тем, как сдать тетрадь.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составляют простые фразы по образцу: I like… I have got… This is my… There is… Такие конструкции помогают перейти от отдельных слов к связной письменной речи.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особенно важна последовательность слов в предложении. Если перепутать порядок, смысл может стать непонятным, поэтому полезно сверяться с образцом и читать написанное ещё раз.
</a:t>
            </a:r>
            <a:endParaRPr lang="en-US" sz="1267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начинаться с заглавной буквы и заканчиваться точкой. Аккуратность в тетради помогает лучше видеть ошибки и быстрее запоминать правильный вариант написания.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4" y="2228750"/>
            <a:ext cx="4163332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каждый навык проверяется через понятное задание и даёт свой результат в учебной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развивают разные стороны языка, а лучший результат даёт их сочетание в одной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5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 и примеры заданий на уроке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работы в паре и в группе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ученики тренируют короткий обмен репликами: задают вопрос, слушают ответ и сразу реагируют. Так быстрее запоминаются фразы и становится легче говорить без долгой подготовки.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важно распределить обязанности: кто читает, кто отвечает, кто проверяет слова. Чёткие роли помогают каждому быть полезным и не терять время на уроке.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парной работы зависит от того, умеет ли ученик слушать до конца. Если не перебивать и улавливать смысл, легче правильно отвечать, исправлять себя и помогать однокласснику.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инсценировки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играх, мини-проектах и сценках английский используется в живом общении. Такие задания делают speaking более естественным и учат не бояться произносить знакомые слова вслух.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заметен уже после нескольких коротких тренировок: важно не количество, а регулярность и повторение знакомых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практика повышает уверенность, а переход от повторения к живому ответу идёт по нарастающей.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формирования навыка на уроке английского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навык английского развивается с практикой
</a:t>
            </a:r>
            <a:endParaRPr lang="en-US" sz="2991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внимание и самоконтроль на уроке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быстрее удерживать новые слова и фразы. Если повторять их по темам и использовать карточки, ученик легче вспоминает нужную лексику в чтении, письме и устном ответе.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заданию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нужно, чтобы точно понять инструкцию учителя и не пропустить важные слова. Даже небольшая невнимательность может изменить смысл ответа и помешать выполнить упражнение правильно.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помогает заметить ошибки до сдачи работы. Полезно перечитать предложение, проверить заглавную букву, точку, порядок слов и окончание, особенно если задание короткое и кажется простым.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перед классом тренирует не только произношение, но и сосредоточенность. Когда ученик следит за текстом, он лучше замечает знакомые слова, паузы и знаки препинания.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слова к уверенному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навыка на уроке английского языка: от знакомства с материалом до самостоятельного использования фразы.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скорость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карточки со словами, а ученики быстро находят нужную картинку или слово по заданию учителя. Такая игра тренирует реакцию, память и умение не теряться, когда ответ нужен сразу.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помогает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песни класс повторяет ритм, интонацию и короткие фразы вместе с диктором или учителем. Так дети легче запоминают произношение и начинают использовать знакомые выражения более уверенно.
</a:t>
            </a:r>
            <a:endParaRPr lang="en-US" sz="97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о себе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мини-проекте ученик выбирает несколько фактов, подписывает картинки и коротко рассказывает о результате. Это развивает умение отбирать информацию, оформлять работу и выступать перед классом с понятным сообщением.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 играх, песнях и мини-проектах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не сложные темы, а привычка откладывать повторение и бояться сказать неправильно. Это замедляет запоминание и снижает точность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страх и добавить регулярную практику, ошибки становятся реже, а чтение и письмо —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трудностей на уроках английского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учить английский быстрее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1017"/>
            <a:ext cx="4328400" cy="23997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действия помогают закреплять слова, речь и письмо без перегрузки и больших домашних заданий.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ежедневные шаги легче выполнять и они лучше закрепляют материал, чем редкие длинные занятия.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регулярной практике английского языка в 5 классе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английские навыки каждый день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для успешного изучения английского
</a:t>
            </a:r>
            <a:endParaRPr lang="en-US" sz="288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58700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помогает продолжать учиться, даже если не всё получается сразу. Именно она делает повторение привычкой и помогает доводить короткие задания до конца без лишнего стресса.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3729575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нужна, чтобы замечать важные слова в задании, не пропускать буквы и правильно понимать смысл текста. Она особенно полезна в чтении, письме и проверке работы.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6600450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быстро вспоминать лексику, фразы и образцы предложений. Чем чаще ученик повторяет материал, тем легче ему отвечать на уроке и использовать слова в новых ситуациях.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858700" y="3201817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нужна, чтобы отвечать вслух, даже если есть сомнение или ошибка. Устная практика делает речь увереннее и помогает привыкнуть к английскому языку как к средству общения.
</a:t>
            </a:r>
            <a:endParaRPr lang="en-US" sz="1270" dirty="0"/>
          </a:p>
        </p:txBody>
      </p:sp>
      <p:sp>
        <p:nvSpPr>
          <p:cNvPr id="14" name="Text 6"/>
          <p:cNvSpPr txBox="1"/>
          <p:nvPr/>
        </p:nvSpPr>
        <p:spPr>
          <a:xfrm>
            <a:off x="3729575" y="3201817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исправлять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 — это часть обучения, если их замечать и исправлять. После проверки ответ становится точнее, а сам ученик лучше понимает, что именно нужно улучшить в следующий раз.
</a:t>
            </a:r>
            <a:endParaRPr lang="en-US" sz="12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навыки делают английский понятным и успешным
</a:t>
            </a:r>
            <a:pPr algn="l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каждый навык поддерживает другой: слушание помогает говорить, чтение — писать, а повторение делает знания прочнее. Регулярная практика ведёт к уверенным ответам и заметному прогрессу.
</a:t>
            </a:r>
            <a:endParaRPr lang="en-US" sz="36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2026-05-30T12:02:29Z</dcterms:created>
  <dcterms:modified xsi:type="dcterms:W3CDTF">2026-05-30T12:02:29Z</dcterms:modified>
</cp:coreProperties>
</file>