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«Площадь в Путивле»: музыка и образ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старинную площадь, где звучат история, тишина и ожидание.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эта музыка и почему она важна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интродукция к опере: здесь пение, оркестр и действие соединяются в один большой музыкальный рассказ. Бородин создаёт образ древнего города так, что его можно словно увидеть и услышать одновременно.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интродукция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— это начало произведения или сцены, которое сразу настраивает слушателя на нужное настроение и подсказывает, каким будет дальнейший рассказ.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слышны спокойный шаг, широкий размах и ощущение большого пространства. Всё звучит неторопливо, как будто город ещё только просыпается.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знакомит нас с местом действия раньше главных событий. Поэтому уже в начале можно почувствовать древний город и его особую атмосферу.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Неспешный ритм напоминает размеренные шаги людей, которые идут по площади без суеты. Из-за этого сцена кажется живой, но очень уравновешенной, почти как тихая городская прогулка.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изображении легко увидеть старые дома, ровное небо и большое свободное пространство в центре. Всё вокруг будто прислушивается к музыке и помогает ей рассказать о древнем Путивле.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 помогает представить площадь как открытое место, где много воздуха и света. Музыка словно не спешит и даёт взгляду свободно скользить по старинному городу.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площади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настроение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делает звучание спокойным и протяжным. Она не торопится, поэтому слушатель сразу чувствует, что перед ним серьёзная и величавая сцена.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оркестровые краски создают ощущение тишины и глубины. Музыка звучит так, будто старый город сам тихо вспоминает свою историю и делится ею.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Неторопливое движение помогает услышать ожидание. В этой музыке есть задумчивость и небольшая торжественность, но нет резкости — только спокойная сила.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помогают создать образ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широко и напевно. Именно они особенно хорошо рисуют простор площади и делают мелодию мягкой, как спокойный рассказ.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добавляют светлые оттенки и лёгкое движение. Благодаря им музыкальная картина не стоит на месте и кажется чуть более живой.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поддерживают ритм и помогают почувствовать размеренный шаг. Они делают звучание собранным, как будто по площади кто-то идёт уверенно и неторопливо.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целом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инструменты вместе создают ощущение большой и торжественной площади. Музыкальный город получается не пустым, а наполненным жизнью, воздухом и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тихая площадь и звучащая площадь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услышать место по-новому: не как шумную улицу, а как важную сцену истории. Музыка словно учит смотреть внимательнее и замечать красоту спокойствия.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городская площадь полна голосов, шагов и случайных звуков. В музыке Бородина она становится собранной и цельной, будто всё лишнее исчезает, а остаётся только её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Путивль в истории и в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Путивль — старинный русский город. Его прошлое связано с историческими событиями и сказаниями, поэтому он звучит в музыке особенно серьёзно и значимо.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«Князь Игорь»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включает образ города в большую оперную историю. Здесь площадь становится не просто местом, а частью рассказа о родной земле и верности.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интродукции город словно хранит следы прошлого. Музыка делает его важным и живым, как будто стены и улицы сами помнят давние события.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характере мелодии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широко и спокойно, поэтому звучит свободно, как просторный воздух над площадью. Она не суетится и не спешит вперёд.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Протяжность и напевность делают её похожей на русскую песню. Из-за этого музыка кажется близкой, понятной и по-домашнему тёплой.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звучании есть лёгкая торжественность. Она помогает представить не просто место, а старинный город, который бережно хранит свою историю.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 людей идут или стоят, разговаривают и вслушиваются в происходящее вокруг. Они не затмевают город, а дополняют его, делая картину живой и настоящей.
</a:t>
            </a:r>
            <a:endParaRPr lang="en-US" sz="79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площади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что каждый звук отражается от стен и крыш. Поэтому площадь выглядит не просто нарисованной, а словно наполненной музыкой, которая мягко разливается по всему городу.
</a:t>
            </a:r>
            <a:endParaRPr lang="en-US" sz="816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звучит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картине можно представить старые дома, высокое небо и широкую площадь в центре. Пространство кажется спокойным и открытым, словно оно ждёт важного события.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дома и небо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бы эта сцена на картине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724" y="2192833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интродукция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ровно и мягко, поэтому слушателю легко успокоиться. Она не торопится и словно приглашает остановиться, посмотреть вокруг и послушать старинный город внимательно, без лишней суеты.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чувствуется, что вот-вот должно произойти что-то важное. Это ожидание не тревожит, а удерживает внимание, как тихий звонок перед началом интересного события в спектакле.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напоминает о древнем городе и его истории. Музыка будто бережно открывает старую страницу, где всё ещё слышны память, традиции и серьёзный, величавый характер места.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интродукции есть немного задумчивости, но она не становится печальной. Эта тонкая грусть делает образ площади живым и человечным, как тихий вечер в старом городе.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создаёт образ площади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музыкальных признаков, которые помогают услышать и представить сцену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музыка подходит для школьного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внимательно слушать и замечать, как меняется настроение. Это помогает не просто услышать музыку, а понять, что она хочет рассказать.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представляем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легко соединяются с образом места: площади, города, людей. Так музыка становится похожей на картинку, которую каждый рисует у себя в воображении.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обсуждаем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знакомит с оперой и показывает, как оркестр может рассказывать без слов. Для третьеклассников это понятный и очень интересный пример.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собираются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— это место, где встречаются соседи, путники и горожане. Здесь слышны шаги, голоса и короткие разговоры. В музыкальном образе всё это превращается не в шум, а в спокойную общую жизнь города, словно площадь умеет дружить со всеми сразу.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площадь и её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площадь хранит следы прошлых событий. Даже если на ней тихо, она будто помнит много разных дней и встреч. В музыке это чувствуется через серьёзное и величавое звучание, а в рисунке можно показать старые здания и небольшие группы людей.
</a:t>
            </a:r>
            <a:endParaRPr lang="en-US" sz="86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городской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только начинается день. Кто-то спешит по делам, кто-то стоит у края площади и разговаривает, а вокруг спокойно поднимается старый город. Музыка помогает представить это неторопливое движение и широкое пространство, где каждый звук словно отзывается эхом.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 место встречи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любил широкие, напевные мелодии. Они звучат свободно и ясно, поэтому легко создают образ простора, древнего города и спокойной силы.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часто связана с историческими темами. В ней слышатся былинные интонации, которые помогают почувствовать связь с прошлым и с народной традицией.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умеет делать звучание оркестра ярким, но не резким. Разные группы инструментов словно разговаривают между собой, и сцена становится объёмной и живой.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интродукции особенно заметны серьёзность и величавость. Благодаря этому площадь в Путивле воспринимается не как обычное место, а как часть большой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музыкального языка Бородина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и название сцены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называет место действия — площадь в Путивле. Слушатель ещё до первых звуков уже представляет старинный город и открытое пространство, где может развернуться важное событие.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добавляет к названию время и настроение. Широкие фразы, спокойный ход и мягкое звучание делают картину более ясной: это не просто площадь, а историческое, торжественное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и музыка звучат вместе, они работают как одно целое. Одно подсказывает, где происходит действие, а другое помогает услышать, каким этот город кажется в воображении.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слушать внимательнее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окончание фраз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как музыка начинает и завершает свои мысли. Фразы звучат спокойно и плавно, поэтому кажется, будто площадь медленно оживает перед слушателем.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 и движение мелодии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услышать, где звучание становится тише, а где — увереннее и шире. Такие изменения помогают понять, как музыка рисует пространство и настроение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интродукция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слушать музыку как рассказ без слов. Ребёнок замечает, что звуки могут показать место, характер сцены и даже историческое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уважать прошлое. Через музыку древний город перестаёт быть просто названием на карте и становится живым, запоминающимся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внимание к оркестру. Слышно, как разные инструменты вместе создают одну картину, словно художники дружно рисуют одним большим звуковым карандашом.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начало музыкального произведения или сцены. Оно знакомит слушателя с настроением и помогает заранее представить, какой мир откроется дальше.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соединяет пение, оркестр и сценическое действие. В ней музыка не просто звучит, а помогает рассказывать целую историю.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создаёт богатое звучание из множества инструментов. Благодаря ему площадь в Путивле кажется большой, объёмной и очень живой.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открытое городское место, где собираются люди и происходят важные события. В музыке площадь слышится как простор и общая жизнь города.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Путивль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связан с историей и старинными сказаниями. Его имя помогает почувствовать возраст, память и особый характер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рисует город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Бородина превращает площадь в Путивле в яркий музыкальный образ. Широкая мелодия, спокойный ритм и оркестр помогают услышать историю, простор и настроение старого города.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2026-05-24T21:07:00Z</dcterms:created>
  <dcterms:modified xsi:type="dcterms:W3CDTF">2026-05-24T21:07:00Z</dcterms:modified>
</cp:coreProperties>
</file>