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эволюция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и менялась Вселенная за 13,8 млрд лет?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Вселенную изучают как единую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объединяет астрономию, физику и математику, чтобы связать наблюдения далёких галактик, сверхновых, химического состава вещества и реликтового излучения в общую картину развития космоса.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энергии и вещества во Вселенной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Барионное вещество включает звёзды, газ, пыль и планеты, но оно составляет лишь малую долю космоса.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долю содержания Вселенной задают невидимые компоненты, определяющие её расширение и структуру.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космологическая модель; обобщённые данные наблюдений космического микроволнового фона и крупномасштабной структуры, актуально на 2020-е годы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взрыв и ранняя история Вселенной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расширения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13,8 млрд лет назад Вселенная находилась в чрезвычайно горячем и плотном состоянии. С этого момента пространство начало расширяться, а вещество и излучение постепенно остывали и эволюционировали.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через 380 тысяч лет электроны соединились с ядрами, возникли нейтральные атомы, и вещество стало прозрачным для излучения. Тогда родился сигнал, который сегодня наблюдается как реликтовое излучение.
</a:t>
            </a:r>
            <a:endParaRPr lang="en-US" sz="71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раннего этапа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измерения позволяют восстановить раннюю историю Вселенной по температуре реликтового фона, химическому составу вещества и распределению галактик, возникших значительно позже на основе первичных неоднородностей.
</a:t>
            </a:r>
            <a:endParaRPr lang="en-US" sz="670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нуклеосинтез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минуты после начала расширения образовались лёгкие ядра: главным образом водород и гелий, а также малые количества лития. Этот состав сохранился как важный след ранней космологической эпохи.
</a:t>
            </a:r>
            <a:endParaRPr lang="en-US" sz="7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571138"/>
            <a:ext cx="4332300" cy="25675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космической хронологии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что крупные структуры возникали постепенно, а не 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Вселенной формировалась поэтапно: от элементарных процессов раннего космоса к звёздам, галактикам и планетным системам.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модель космологии и астрономическая шкала времени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первичных неоднородностей к крупномасштабной структуре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представлениях современной космологии о росте структуры под действием гравитации и тёмной материи.
</a:t>
            </a:r>
            <a:endParaRPr lang="en-US" sz="108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как основные строительные блоки Вселенной
</a:t>
            </a:r>
            <a:endParaRPr lang="en-US" sz="2112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 — это не только совокупность звёзд. В неё входят газ, пыль, планетные системы и тёмная материя, которая удерживает систему гравитационно и влияет на её общую динамику.
</a:t>
            </a:r>
            <a:endParaRPr lang="en-US" sz="1136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Спиральные, эллиптические и неправильные галактики различаются строением, содержанием газа и темпом рождения звёзд. Эти различия отражают их историю взаимодействий, слияний и внутренней эволюции.
</a:t>
            </a:r>
            <a:endParaRPr lang="en-US" sz="1064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относится к спиральным галактикам с перемычкой. Его диаметр около 100 тысяч световых лет, а Солнечная система расположена в рукаве Ориона, далеко от центра.
</a:t>
            </a:r>
            <a:endParaRPr lang="en-US" sz="1128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 их роль в эволюции вещества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707350" y="1391125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излучают свет и тепло благодаря термоядерным реакциям в недрах. Водород постепенно превращается в гелий, а выделяемая энергия поддерживает устойчивость звезды и определяет её яркость.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703820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элементов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массивных звёздах при высоких температурах и давлениях формируются более тяжёлые элементы: углерод, кислород, неон, кремний и железо. Так звёзды становятся фабриками вещества.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10652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Звёздная эволюция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звезды зависит от массы. Небольшие звёзды завершают существование как белые карлики, а массивные могут превратиться в нейтронные звёзды или чёрные дыры.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717469" y="1391176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7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наследие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Материя, из которой состоят планеты и живые организмы, прошла через множество звёздных поколений. Именно звёзды обогатили межзвёздную среду элементами, необходимыми для сложных химических соединений.
</a:t>
            </a:r>
            <a:endParaRPr lang="en-US" sz="9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типов галактик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форме обычно связаны с количеством газа и историей взаимодействий, а не только с возрастом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и неправильные галактики чаще сохраняют условия для новых звёзд, тогда как эллиптические в основном состоят из старого населения.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наблюдательных характеристик галактик в современной астрономии; актуально на 2020-е годы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материя: невидимая основа гравитации
</a:t>
            </a:r>
            <a:endParaRPr lang="en-US" sz="2385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её не видно
</a:t>
            </a:r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не излучает, не поглощает и не отражает свет, поэтому её нельзя наблюдать напрямую телескопами. О её существовании судят по косвенным эффектам гравитации.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её обнаруживают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вращения галактик, гравитационное линзирование и движение галактик в скоплениях показывают, что видимого вещества недостаточно для объяснения наблюдаемого гравитационного поведения.
</a:t>
            </a:r>
            <a:endParaRPr lang="en-US" sz="1064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строении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составляет примерно 27% содержимого Вселенной и образует гравитационный каркас, на котором накапливается обычное вещество и формируются галактики.
</a:t>
            </a:r>
            <a:endParaRPr lang="en-US" sz="1222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современная оценка доли тёмной энергии в составе Вселенной; именно она объясняет, почему расширение не замедляется.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этой доли достаточно, чтобы ускорять расширение космоса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ΛCDM; результаты наблюдений сверхновых типа Ia и космологических миссий, включая Planck
</a:t>
            </a:r>
            <a:endParaRPr lang="en-US" sz="3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расстояния в космосе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шкала расстояний строится по принципу последовательной калибровки: каждый метод проверяет и расширяет возможности предыдущего.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микроволновой фон равномерно заполняет небо и почти не зависит от направления наблюдения. Его слабое свечение — это «эхо» эпохи, когда Вселенная впервые стала прозрачной для света.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которое помнит горячую Вселенную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реликтового излучения видны крошечные тёплые и холодные пятна. Именно эти неоднородности показывают, где вещество было чуть плотнее, а значит, где позже возникли галактики и скопления.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Неровности, из которых выросли галактики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рисунок реликтового излучения — не случайный шум, а важная научная подсказка. Он позволяет восстановить состояние космоса примерно через 380 тысяч лет после Большого взрыва и проверить космологические модели.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Вселенной в младенчестве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излучение: след раннего космоса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04598"/>
            <a:ext cx="4332300" cy="18794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Наблюдательные доказательства расширения Вселенной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астрономические явления измеряются и какой вывод из них следует для современной космологии.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независимых наблюдений согласуется с одной картиной: Вселенная расширяется и прошла через горячую раннюю стадию.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Наблюдательная космология; спектроскопия галактик, закон Хаббла и данные о космическом микроволновом фоне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молекулярное облако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гравитации в плотных участках облака начинается сжатие вещества. Так формируется зародыш будущей звезды.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Протопланетный диск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молодой звезды остаётся вращающийся диск газа и пыли. В нём частицы слипаются, образуя планеты, спутники, астероиды и кометы.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система, 4,6 млрд лет назад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столкновений, аккреции и миграции тел система приобретает современную архитектуру. Так возникает планетная система, в которой сформировалась Земля.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звёздных систем и планет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организации материи во Вселенной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рост размеров, но и переход к всё более разреженной и сложной структуре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масштаб, тем сильнее проявляется иерархия: от отдельных объектов к нитям, узлам и пустотам космической сети.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шкала космических структур по учебным материалам по астрономии и космологии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будущего Вселенной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Тепловая смерть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ускоренное расширение сохранится, вещество будет всё сильнее разрежаться, звездообразование прекратится, а энергия станет распределяться почти равномерно по огромному объёму.
</a:t>
            </a:r>
            <a:endParaRPr lang="en-US" sz="1179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разрыв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особых свойствах тёмной энергии расширение может усиливаться настолько, что начнёт разрушать галактики, звёздные системы и даже отдельные атомные связи.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Циклические модели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гипотезы предполагают чередование фаз расширения и сжатия. Их судьба зависит от средней плотности материи и неизвестной природы тёмной энергии.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звёзды создают химические элементы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звездный нуклеосинтез и последующее обогащение межзвёздной среды продуктами взрывов сверхновых.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таких расстояний Земля выглядит крошечной, а жизнь — результатом редкого сочетания условий, которое помогает понять астрономия.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29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световых лет
</a:t>
            </a:r>
            <a:pPr algn="ctr" indent="0" marL="0">
              <a:lnSpc>
                <a:spcPct val="120004"/>
              </a:lnSpc>
              <a:buNone/>
            </a:pPr>
            <a:r>
              <a:rPr lang="en-US" sz="1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порядок размера нашей Галактики, в которой находится Солнечная система
</a:t>
            </a:r>
            <a:pPr algn="ctr" indent="0" marL="0">
              <a:lnSpc>
                <a:spcPct val="120004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75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размеров Млечного Пути по астрономическим наблюдениям
</a:t>
            </a:r>
            <a:endParaRPr lang="en-US" sz="29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раскрывается через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космология показывает Вселенную как систему, где расширение, гравитация, тёмная материя и тёмная энергия совместно определяют её историю. Мы понимаем прошлое космоса по свету, который доходит до нас сегодня.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2026-05-29T17:46:22Z</dcterms:created>
  <dcterms:modified xsi:type="dcterms:W3CDTF">2026-05-29T17:46:22Z</dcterms:modified>
</cp:coreProperties>
</file>