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водоросли: основные темы и сегодняшняя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растения, важные для жизни на Земле, экологии и науки.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появились около 1,5 миллиардов лет назад и считаются предками высших растений. Они играют ключевую роль в формировании кислородной атмосферы и поддержании биогеохимических циклов.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в растительном мире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морфологические признаки зелёных водорослей
</a:t>
            </a:r>
            <a:endParaRPr lang="en-US" sz="2166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структура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водоросли бывают одноклеточными, колониальными и многоклеточными. У них отсутствует специализированная проводящая система, что отличает их от высших растений.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растительные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зелёных водорослей содержат хлорофилл a и b, придавая им характерный зелёный цвет. Их клеточные стенки построены из целлюлозы, как у высших растений, а основное запасное вещество — крахмал.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присутствуют жгутики, позволяющие активное движение в воде, что характерно для эукариотической организации клетки.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включает ядро, хлоропласты с пиреноидом и вакуоли, необходимые для жизненных процессов и запасания питательных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состоит из прочной целлюлозы, обеспечивающей защиту и форму клетки, а наличие хлорофилла гарантирует фотосинтез.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зелёной водоросли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зелёных водорослей
</a:t>
            </a:r>
            <a:endParaRPr lang="en-US" sz="2264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 водоёмы как дом для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широко обитают как в пресной, так и в солёной воде — реках, озёрах и морях, адаптированы к разным условиям водной среды.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на суше и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живут на влажной почве, деревьях и камнях, создавая фантастические плёнки зелёного цвета, что свидетельствует о их высоком адаптационном потенциале.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распространения в минерализованных 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 богатым минеральным составом особенно благоприятны для размножения зелёных водорослей, благодаря большому количеству питательных веществ.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зелёных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например хламидомонада, движутся при помощи жгутиков и легко приспосабливаются к среде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формы, как вольвокс, объединяют множество клеток в одно целое для защиты и обмена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Нитчатые водоросли, например спирогира, образуют длинные цепочки клеток, что помогает им противостоять течению и захватывать солнечный свет.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Пластинчатые и сифоновые водоросли, такие как ульва и каулерпа, состоят из крупных многоклеточных структур, обеспечивающих их устойчивость и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Хлорофитовые доминируют по количеству видов, что отражает их широкое распространение и адаптивность.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подтверждает преобладание хлорофитовых среди зелёных водорослей, влияющих на экосистемы по всему миру.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зелёных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поглощают солнечную энергию и преобразуют её в органические вещества, используя углекислый газ и воду.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они выделяют кислород, поддерживая атмосферный баланс и обеспечивая дыхание водных обитателей.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водоросли способствуют устойчивому круговороту веществ, поддерживая жизнь и биопродуктивность водных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круговорот веществ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63463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7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отличия по окраске, запасным веществам, пигментам и среде обитания основных групп водорослей.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доминируют в пресных водах, отличаются уникальным набором пигментов и запасных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зелёных, бурых и красных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обладает двумя жгутиками, которые обеспечивают движение. Этот организм изучается за его уникальную способность реагировать на свет и быстро размножаться.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— подвижный одноклеточный организм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— мелкая одноклеточная водоросль, богата белком и витаминами. Используется в науке и пищевой промышленности благодаря высокой биомассе.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— питательная микроводоросль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Ульва известна как «морской салат» и широко применяется в японской кухне. Это многоклеточная водоросль с плоскими листовидными структурами.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Ульва — многоклеточная пластинчатая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представителей зелёных водорослей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зелёных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размножаются бесполым путём, делясь на новые клетки или образуя зооспоры, которые затем развиваются в самостоятельные особи, обеспечивая быстрое размножение в благоприятных условиях.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при слиянии гамет — изогамии, когда гаметы одинаковы, или оогамии, где женская гамета крупная и неподвижна, а мужская — подвижна, это способствует генетическому разнообразию.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реализуется через фрагментацию нитей или частей тела водорослей, что позволяет восстановить целый организм из отдельных фрагментов, особенно эффективно для нитчатых форм.
</a:t>
            </a:r>
            <a:endParaRPr lang="en-US" sz="1062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преобладает бесполое размножение, так как оно обеспечивает быструю колонизацию среды и поддержание численности в короткие сроки при стабильных условиях среды.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улотрикса: чередование поколений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основы биологии водорослей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Ульва обладает высокой устойчивостью к солёной воде, что позволяет ей широко обитать в морских прибрежных зонах, защищаясь от колебаний солёности и вымывания.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оснащена фоточувствительной стигмой, реагирующей на световую интенсивность и направление, а спирогира создаёт слизистый слой для защиты от высыхания и механических повреждений.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условиям природы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служат базовым кормом для микроорганизмов, ракообразных и личинок рыб, обеспечивая энергию на начальных уровнях водных экосистем.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продуктивность непосредственно влияет на биологический баланс водоёмов, поддерживая устойчивость пищевых сетей и биоразнообразие.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 кислород и питательные вещества, они способствуют здоровью экосистем и поддерживают жизнедеятельность других водных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место в пищевых цепочках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зелёных водорослей для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как источник белка и пищевых добавок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широко используется в биоиндустрии благодаря высокому содержанию белка и витаминов. Она применяется в производстве пищевых добавок для поддержания здоровья и повышения иммунитета.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Ульва в японской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Пластинчатая водоросль ульва популярна в Японии как «морской салат». Её богатый минеральный состав делает её ценным пищевым продуктом и деликатесом на рынке здорового питания.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Спирогира и её роль в аквариумистике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Спирогира активно используется в аквариумах как естественный корм для рыб. Также рассматривается как потенциальный источник сырья для производства экологически чистого биотоплива.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267245"/>
            <a:ext cx="4152000" cy="909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«Биология водорослей»,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содержанию ключевых питательных веществ в хлорелле и ульве, отражающие их важность в рационе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являются богатым и полезным источником протеинов, витаминов и минералов, необходимых для здоровья человека.
</a:t>
            </a:r>
            <a:endParaRPr lang="en-US" sz="1266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пищевая ценность зелёных водорослей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служат биоиндикаторами экологического состояния водных объектов, помогая контролировать уровень загрязнений и эффективность природоохранных мероприятий.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зелёных водорослей способствует удалению избыточных питательных веществ из водоёмов, тем самым улучшая качество воды и замедляя процессы загрязнения.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чрезмерном размножении возникает эвтрофикация, проявляющаяся в интенсивном «цветении» воды, что угрожает гидробионтам и экосистеме в целом.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экологию и борьба с эвтрофикацией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применяется в лабораториях для анализа процессов фотосинтеза благодаря простому строению и доступности, что способствует развитию фундаментальной биологии растений.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хламидомонады в изучении фотосинтеза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используется для оценки качества воды и создания экологичных биопродуктов, являясь важным объектом в области биотехнологий и устойчивого развития.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в биотестировании и биотехнологиях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в научных исследованиях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современные научные открытия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описано свыше 8000 видов зелёных водорослей, что отражает их большое разнообразие и важность в экологии.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хлореллы обладают способностью к быстрой регенерации, что делает её перспективной для медицинских и биотехнологических применений.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направлены на разработку методов очистки воды и биотоплива с использованием зелёных водорослей для борьбы с экологическими проблемами.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зелёных водорослей в глобальных биохимических циклах и климатических процессах продолжает оставаться предметом активного научного изучения.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важны для экосистем и человека, обеспечивая кислород, питание и биотехнологические решения, что помогает решать экологические и социальные задачи современности.
</a:t>
            </a:r>
            <a:endParaRPr lang="en-US" sz="703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водоросли: ключ к устойчивому будущему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2026-05-08T20:16:03Z</dcterms:created>
  <dcterms:modified xsi:type="dcterms:W3CDTF">2026-05-08T20:16:03Z</dcterms:modified>
</cp:coreProperties>
</file>