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Leisure and entertainment: говорим о свободном времени, выборе и балансе.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Развлекайтесь! Английский язык и тема досуга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2939" y="0"/>
            <a:ext cx="508992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Leisure activities: слова и речевые модели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описывать хобби, интересы и привычки. Мы используем лексику о досуге, сравниваем занятия и выражаем предпочтения с помощью типичных моделей речи на английском языке.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entertainment matters for teenagers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12027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Снятие напряжения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учебной нагрузки развлечения помогают переключиться, восстановить внимание и снизить эмоциональное напряжение. Это делает свободное время важной частью ежедневного режима подростка.
</a:t>
            </a:r>
            <a:endParaRPr lang="en-US" sz="1042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07399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досуг учит договариваться, слушать других и поддерживать разговор. Через совместные занятия подростки тренируют коммуникацию в более естественной и непринуждённой форме.
</a:t>
            </a:r>
            <a:endParaRPr lang="en-US" sz="1063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27722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отдых поддерживает настроение и помогает избежать переутомления. Разные формы leisure activities дают возможность выбирать то, что действительно подходит по состоянию и интересам.
</a:t>
            </a:r>
            <a:endParaRPr lang="en-US" sz="1042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981447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на уроке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десятиклассников эта тема полезна и как языковая практика: нужно рассказывать о своих увлечениях, сравнивать занятия и аргументировать, почему одно времяпрепровождение лучше другого.
</a:t>
            </a:r>
            <a:endParaRPr lang="en-US" sz="104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популярные leisure activities among teenagers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занятия чаще выбирают подростки для отдыха после учёбы и как распределяются индивидуальные и совместные форматы.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спокойные и экранные занятия, но активный и творческий досуг тоже занимают заметную долю.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 на основе мини-опроса класса; иллюстративные данные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Active entertainment: sport, movement and outdoor fun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 — на стадион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занятий несколько друзей идут на школьную площадку играть в football. Кто-то выбирает cycling, кто-то — team games, но всех объединяет движение и живое общение. Такая прогулка помогает сменить умственную нагрузку на физическую и почувствовать себя бодрее.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Вечерняя прогулка в парке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встречаются в парке, чтобы walk, talk and relax. Один идёт быстрым шагом, другой катается на велосипеде, а третьи просто много двигаются и смеются. На иллюстрации легко показать слова outdoor fun, fresh air и active leisure.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и фитнес как хобби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ребята предпочитают dancing or fitness classes instead of staying at home. В спортзале или танцевальной студии они тренируют выносливость, учат новые движения и получают заряд энергии. Такое занятие выглядит ярко и хорошо подходит для визуального сопровождения темы.
</a:t>
            </a:r>
            <a:endParaRPr lang="en-US" sz="10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Types of leisure: benefits and possible drawbacks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увидеть, как разные занятия влияют на настроение, здоровье и привычки подростков.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полезен сбалансированный набор занятий: движение, умственная разгрузка, общение и умеренный экранный досуг.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 теме healthy lifestyle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63430"/>
            <a:ext cx="198300" cy="15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66819" y="1845400"/>
            <a:ext cx="170363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6600" y="1863430"/>
            <a:ext cx="198300" cy="158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9650" y="1863430"/>
            <a:ext cx="198300" cy="1586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Active and passive entertainment in English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Watching TV or scrolling social media usually requires little physical effort. Такие занятия часто описывают как relaxing or addictive, depending on how much time they take.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Playing sports, going out with friends and joining clubs are more active forms of entertainment. Они звучат as exciting, refreshing and useful when students compare leisure choices.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форматов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удобно использовать comparative structures: more active, less tiring, more enjoyable, less productive. Они помогают точно объяснить, почему один вид досуга кажется лучше другого.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leisure and entertainment naturally invite expressions of preference: I like… I prefer… I enjoy…. Такие фразы делают ответ не только правильным, но и убедительным.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choose a suitable leisure activity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помогает говорить о досуге с использованием because, so, therefore и if.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entertainment: vocabulary and real-life use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661" y="1088975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digital leisure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цифровым развлечениям относятся video games, streaming platforms, short videos, podcasts and social networks. Эти слова часто нужны, чтобы описать повседневные привычки подростков на английском языке.
</a:t>
            </a:r>
            <a:endParaRPr lang="en-US" sz="932" dirty="0"/>
          </a:p>
        </p:txBody>
      </p:sp>
      <p:sp>
        <p:nvSpPr>
          <p:cNvPr id="12" name="Text 3"/>
          <p:cNvSpPr txBox="1"/>
          <p:nvPr/>
        </p:nvSpPr>
        <p:spPr>
          <a:xfrm>
            <a:off x="510650" y="188301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форматы доступны почти в любое время и не требуют сложной подготовки. Поэтому их легко использовать для отдыха, общения и короткой смены деятельности после учёбы.
</a:t>
            </a:r>
            <a:endParaRPr lang="en-US" sz="1031" dirty="0"/>
          </a:p>
        </p:txBody>
      </p:sp>
      <p:sp>
        <p:nvSpPr>
          <p:cNvPr id="13" name="Text 4"/>
          <p:cNvSpPr txBox="1"/>
          <p:nvPr/>
        </p:nvSpPr>
        <p:spPr>
          <a:xfrm>
            <a:off x="510650" y="267704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есть 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screen time становится слишком длинным, он может сокращать сон и время на живое общение. В речи это удобно обсуждать через слова limits, habits, balance and routine.
</a:t>
            </a:r>
            <a:endParaRPr lang="en-US" sz="1084" dirty="0"/>
          </a:p>
        </p:txBody>
      </p:sp>
      <p:sp>
        <p:nvSpPr>
          <p:cNvPr id="14" name="Text 5"/>
          <p:cNvSpPr txBox="1"/>
          <p:nvPr/>
        </p:nvSpPr>
        <p:spPr>
          <a:xfrm>
            <a:off x="510800" y="3471071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точно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полезны выражения about use, overuse and moderation. Они помогают не просто назвать развлечения, но и показать, насколько осознанно человек относится к ним.
</a:t>
            </a:r>
            <a:endParaRPr lang="en-US" sz="108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Screen time and well-being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общую тенденцию: чем дольше непрерывное пребывание в сети, тем слабее режим восстановления и учебная собранность.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Умеренное экранное время связано с более устойчивым самочувствием, чем длительное и бесконтрольное использование гаджетов.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 основе обобщения наблюдений о режиме подростков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Creative hobbies as a form of entertainment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как отдых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Рисование, фотография, музыка и письмо помогают переключиться с учёбы на деятельность, где важны воображение и личный выбор. Такой досуг одновременно расслабляет и даёт ощущение результата.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6788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и самовыражение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занятия развивают observation, patience, manual skills and imagination. Подросток учится выражать настроение и идеи не только словами, но и через изображение, звук, движение или форму.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3599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и внеурочная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Репетиции, мастерские, кружки и проекты делают leisure activity более разнообразным. Они помогают использовать английскую лексику по темам art, performance, design and personal interests в естественных ситуациях.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0426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пользы и удовольствия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пассивного просмотра, творчество требует участия, но не превращается в нагрузку. Поэтому оно часто воспринимается как спокойный и при этом содержательный способ провести свободное время.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Budget-friendly activities for teenagers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интересный и полезный досуг может быть доступным по стоимости и не требовать сложной подготовки.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удачных вариантов досуга не требуют больших затрат: они сочетают отдых, общение и активность, а значит подходят для регулярного использования.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leisure and healthy lifestyle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Group entertainment and communication skills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досуг начинается с выбора занятия и распределения ролей. Уже на этом этапе подростки используют слова group, team, partner and agree, чтобы договориться о правилах и ожиданиях.
</a:t>
            </a:r>
            <a:endParaRPr lang="en-US" sz="1084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во время игры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board games, quizzes или cinema visits важны listening, turn-taking and cooperation. Участники учатся реагировать на других, поддерживать разговор и уважать разные мнения.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совместного отдыха подростки легче проявляют empathy, humour and confidence. Такой досуг тренирует informal communication и помогает говорить по-английски более свободно в реальных ситуациях.
</a:t>
            </a:r>
            <a:endParaRPr lang="en-US" sz="100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makes rest truly restorative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медицинский расчёт, а учебную модель: чем разнообразнее отдых, тем устойчивее восстановление сил и внимания после учёбы.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 даёт сочетание сна, движения, общения и творчества; один вид отдыха редко компенсирует все потребности подростка.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учебная схема по теме balanced leisure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досуг затягивается до ночи, страдают концентрация, настроение и режим дня. Это особенно заметно, если экранное время вытесняет отдых и учёбу.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CDC, Sleep in Middle and High School Students; American Academy of Sleep Medicine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8–10 часов
</a:t>
            </a:r>
            <a:endParaRPr lang="en-US" sz="6441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 нужны подросткам ежедневно, и чрезмерные развлечения часто отнимают именно это время.
</a:t>
            </a:r>
            <a:endParaRPr lang="en-US" sz="1969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выстроить баланс между отдыхом и обязанностями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выбора досуга после выполнения школьных задач и проверку, подходит ли формат отдыха по времени и самочувствию.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2179" y="2703400"/>
            <a:ext cx="2780569" cy="217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пространства, которые делают досуг разнообразнее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рядом с домом
</a:t>
            </a:r>
            <a:pPr algn="ctr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школьники приходят в парк не только гулять, но и разговаривать, кататься на велосипеде или играть в мяч. Открытое пространство с деревьями и дорожками помогает отдохнуть без шума и спешки.
</a:t>
            </a:r>
            <a:endParaRPr lang="en-US" sz="1042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и молодёжный центр
</a:t>
            </a:r>
            <a:pPr algn="ctr" indent="0" marL="0">
              <a:lnSpc>
                <a:spcPct val="115000"/>
              </a:lnSpc>
              <a:buNone/>
            </a:pPr>
            <a:r>
              <a:rPr lang="en-US" sz="6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библиотеке можно читать, готовиться к проекту или встретиться с друзьями на небольшом мероприятии. Молодёжный центр добавляет кружки, мастер-классы и общение, поэтому досуг становится и спокойным, и познавательным.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и культурная зона
</a:t>
            </a:r>
            <a:pPr algn="ctr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площадка, музей и городское пространство для событий дают подросткам разные сценарии отдыха. Один день может быть активным, другой — творческим, а третий — посвящённым встрече с друзьями.
</a:t>
            </a:r>
            <a:endParaRPr lang="en-US" sz="104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weekly plan for leisure activities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на неделю помогает распределять свободное время так, чтобы отдых не становился случайным и не мешал основным делам.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распределение занятий снижает скуку, поддерживает самодисциплину и делает свободное время более разнообразным и осмысленным.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для урока по теме leisure and time management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entertainment reflects personality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12027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и вкус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фильмов, музыки или хобби часто показывает, что человеку действительно интересно. Через досуг подросток демонстрирует taste, curiosity and personal preferences, даже если не говорит об этом напрямую.
</a:t>
            </a:r>
            <a:endParaRPr lang="en-US" sz="1042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07399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и стиль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предпочитают quiet hobbies, others choose group activities or competitive games. Это отражает temperament, confidence and communication style, которые легко описывать на английском языке через simple comparisons.
</a:t>
            </a:r>
            <a:endParaRPr lang="en-US" sz="1042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27722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и дисциплина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занятия, такие как спорт, чтение или творчество, формируют habits and self-control. Они показывают, что развлечение может быть не только приятным, но и дисциплинирующим.
</a:t>
            </a:r>
            <a:endParaRPr lang="en-US" sz="1049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981447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себя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Пробуя разные форматы leisure, подросток узнаёт, что ему подходит, а что нет. Поэтому досуг становится частью self-discovery, личного роста и более зрелого взгляда на собственную идентичность.
</a:t>
            </a:r>
            <a:endParaRPr lang="en-US" sz="104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Развлекайтесь осознанно: итог темы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Осмысленный досуг сочетает движение, общение, творчество и умеренные цифровые развлечения. Он помогает говорить по-английски о предпочтениях, сравнивать занятия и выбирать баланс между удовольствием, здоровьем и учёбой.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2026-05-31T15:22:14Z</dcterms:created>
  <dcterms:modified xsi:type="dcterms:W3CDTF">2026-05-31T15:22:14Z</dcterms:modified>
</cp:coreProperties>
</file>