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«Лебедь, Рак и Щука»: что случилось с телегой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героя взялись за дело, но без согласия воз не сдвинулся.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Крылов писал короткие поучительные истории, где животные ведут себя как люди. В баснях смешно и понятно показано, что бывает, когда люди спорят и не умеют договориться.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Крылов и язык басни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Герои берутся за дело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Лебедь, Рак и Щука решают вместе везти воз. Кажется, что работа будет простой и быстрой.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Каждый тянет по-своему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Лебедь старается вверх, Рак пятится назад, а Щука рвётся к воде. Все действуют усердно, но в разные стороны.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Воз остаётся на месте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несогласия усилия героев мешают друг другу. Воз так и не двигается с места.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развивался сюжет басни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Лебедь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Лебедь связан с высотой и полётом, поэтому его движение кажется лёгким и устремлённым вверх. Он словно смотрит туда, где не нужна дорога.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 и Щука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 движется назад, а Щука стремительно уходит в воду. Эти образы показывают, что герои не просто разные — они совсем не могут работать вместе.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героя и их разные движения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 получается только тогда, когда все участники понимают одну задачу и стараются не спорить, а помогать друг другу.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каждый тянет в свою сторону, работа не двигается. Силы тратятся зря, а результат остаётся таким же, как был.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показывает эту мысль очень ясно: согласие делает команду сильной, а разногласие мешает даже самым старательным помощникам.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басни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6476" y="1377292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7876" y="1365159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551" y="3243684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 не поехал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Щука стремительно стремится в свою стихию. Из-за этого она выбирает совсем не то направление, которое нужно для общего дела.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Щука рвётся к воде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Лебедь хочет двигаться туда, где ему привычно и легко. Но его направление не совпадает с другими, поэтому помощь не складывается.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Лебедь тянет вверх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 движется в противоположную сторону и ещё сильнее запутывает работу. Вместо одного движения получается три разных, и воз остаётся на месте.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 пятится назад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басня показывает неудачу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басне И. А. Крылова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вспоминают в любой ситуации, где нет согласия и общий труд не получается.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героя тянут воз в разные стороны, когда люди не могут договориться.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И. А. Крылова «Лебедь, Рак и Щука»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звучит смешно и немного нелепо: все стараются, но результат не появляется. Из-за этого читатель легко замечает ошибку героев.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басня учит думать о товарищах. Одного старания мало — нужны договорённость, общий план и умение слушать друг друга.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басня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истории один знакомый предмет — воз. Из-за этого сразу видно, что именно нужно делать и почему дело не идёт.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басне всего три героя, поэтому не нужно запоминать много персонажей. Сюжет остаётся простым и понятным с первого чтения.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движения героев выглядят забавно и быстро запоминаются. Поэтому басня хорошо подходит для чтения во втором классе.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ведут себя как люди, а это делает историю весёлой и наглядной. Ребёнку легко увидеть, кто ошибается и почему.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эту басню легко понять детям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напоминает: сначала нужно услышать других, а не только себя. Когда каждый понимает товарища, становится легче выбрать одно общее дело и не тратить силы впустую.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показывает, что дружная команда сильнее упрямства. Даже очень стараются все вместе — и всё равно ничего не выйдет, если каждый будет тянуть в свою сторону.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мысль нужна не только в книге. Она помогает на уроках, в играх и дома: сначала договориться, потом действовать, и тогда работа идёт быстрее и спокойнее.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Лебедь в этой басне словно чувствует простор и высоту. Его движение вверх выглядит красиво, но для телеги оно бесполезно. Образ помогает сразу понять: один герой хочет делать всё по-своему и не замечает других.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Лебедь — вверх и к небу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 движется не вперёд, а назад, и это сразу заметно. В сцене он становится смешным и упрямым одновременно. Такой образ легко запоминается, потому что его движение идёт в противоположную сторону от общего дела.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 — назад, как будто пятится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Щука связана с водой, быстрым броском и энергией. Но в басне эта энергия не помогает возу, потому что она направлена не туда. Крылов выбирает знакомый образ, чтобы дети сразу увидели разницу между героями.
</a:t>
            </a:r>
            <a:endParaRPr lang="en-US" sz="1094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Щука — сила воды и резкий рывок
</a:t>
            </a:r>
            <a:endParaRPr lang="en-US" sz="1239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Крылов показывает героев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470861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350183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0766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036" y="4074261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знакома школьникам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такое бывает часто: один предлагает своё, другой настаивает на своём, а дело остаётся без результата. Басня помогает заметить, как важно слушать друг друга.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 требует согласия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ребята готовят проект, играют в команде или убирают класс, им нужен один план. Если каждый действует отдельно, общая работа становится медленной и запутанной.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легко обсудить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короткая, поэтому её удобно разбирать на уроке и дома. Учитель или родитель может быстро показать, где герои ошиблись и что помогло бы им договориться.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дружбе проще на примере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говорит о вежливости, внимании и умении уступать. Эти качества нужны и в игре, и на уроке, и в семье, поэтому смысл произведения остаётся понятным современным детям.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басня остаётся важной сегодня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количество персонажей делает сюжет очень ясным для детей: никого не нужно долго запоминать, а смысл виден сразу.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героя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быстро увидеть, как несогласие мешает общему делу.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басни И. А. Крылова «Лебедь, Рак и Щука»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200" y="17051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бы герои сначала договорились, они выбрали бы одно направление и начали бы тянуть вместе. Тогда силы не спорили бы друг с другом, а складывались бы в одно движение.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3200" y="31282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сцене воз поехал бы быстрее и без лишних усилий. Басня показывает, что согласие экономит время, делает работу легче и помогает добиться результата.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выглядело бы дружное решение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важно слушать задание до конца и уточнять, если что-то непонятно. Тогда вся группа понимает, что делать, и работает без лишней путаницы.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парной работе нужно распределить роли: кто пишет, кто читает, кто проверяет. Если каждый делает своё и не мешает другим, результат получается аккуратным.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 тоже нужен общий план. Когда дети договариваются о правилах, становится веселее, честнее и намного меньше обид из-за споров.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это правило тоже помогает: уборка, помощь старшим и подготовка к урокам проходят быстрее, если все знают свою часть дела и действуют вместе.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басни с жизнью школьника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басне всего три героя, и каждый движется по-своему. Такое простое сравнение сразу бросается в глаза и помогает быстро понять смешную, но поучительную ситуацию.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Лебедя, Рака и Щуки необычные и яркие. Они звучат так, будто перед глазами сразу появляется маленькая сценка, которую трудно забыть.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очень короткий: взялись за дело, поспорили и ничего не получилось. Короткая история легче остаётся в памяти, чем длинный рассказ с множеством событий.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произведение легко запомнить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хотят одного и действуют вместе, дело движется вперёд. А если каждый тянет по-своему, даже сильная команда быстро останавливается и тратит силы зря.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басня учит простому правилу: сначала договорись, потом работай. Это полезно в учебе, в игре, в семье и в любой общей задаче.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басни без сложных слов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произведения — Иван Андреевич Крылов, русский баснописец. Он писал короткие истории с ясным и поучительным смыслом, которые легко читать и запоминать.
</a:t>
            </a:r>
            <a:endParaRPr lang="en-US" sz="1179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произведения — басня. В ней животные ведут себя как люди, а читатель через их поступки понимает важную мысль о дружной работе и согласии.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— Лебедь, Рак и Щука. Они пытаются вместе везти воз, но не могут договориться, поэтому общее дело не получается.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сведения о басне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5848" y="2391350"/>
            <a:ext cx="2442854" cy="252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«Лебедь, Рак и Щука» учит очень простому, но важному: без согласия общее дело не движется. Эта короткая басня помогает детям понять, как нужна дружба и умение договариваться.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Басня, которую помнят и сегодня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2026-05-24T05:47:49Z</dcterms:created>
  <dcterms:modified xsi:type="dcterms:W3CDTF">2026-05-24T05:47:49Z</dcterms:modified>
</cp:coreProperties>
</file>