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 кругу других языков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объединяет миллионы людей в мире.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русский язык в школе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нужен не только для общения: он учит точно выражать мысли, понимать тексты, писать грамотно и замечать, как устроена речь в разных языках мира.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17700" y="1512375"/>
            <a:ext cx="231525" cy="264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русского языка в мире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используется в России и во многих странах за её пределами. Он слышен в семьях, школах, университетах, на работе и в международном общении.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носителей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миллионов людей русский является родным языком, а для ещё большего числа — языком обучения, чтения, общения и поиска информации в повседневной жизни.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Восточнославянская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относится к восточнославянской группе языков. Его близость к белорусскому и украинскому языкам помогает сравнивать родственные слова, формы и особенности построения предложений.
</a:t>
            </a:r>
            <a:endParaRPr lang="en-US" sz="1046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связан с литературой, наукой и культурой. Через него передаются традиции, ценности, историческая память и богатство выразительных средств, которые изучают в школе.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Ethnologue (2024); оценки числа носителей по открытым языковым справочникам.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языков мира по числу носителей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входит в число крупнейших языков мира и имеет также множество пользователей как второго языка.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числу носителей русский уступает некоторым языкам Азии, но остаётся одним из крупнейших мировых языков.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говорят и пишут по-русски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ближнее зарубежье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широко используется в России, Беларуси, Казахстане, Кыргызстане и других странах региона. Во многих семьях он остаётся языком повседневного общения и обучения.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Диаспора за рубежом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Европе, США, Канаде, Израиле и других странах есть крупные русскоязычные сообщества. Там язык помогает сохранять связь с семьёй, культурой и общими традициями.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встречается в учебниках, объявлениях, деловой переписке и документах. Для многих людей он нужен не только дома, но и в учёбе, профессии и общественной жизни.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 интернет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Новости, фильмы, блоги, социальные сети и учебные сайты делают русский язык заметным в цифровой среде. Здесь особенно быстро распространяются новые слова и выражения.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как государственный и официальный язык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русский язык имеет государственный статус. Это значит, что он используется в официальной и общественной жизни, а также служит основой общения между гражданами страны.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 право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русском языке оформляют законы, заявления, справки и судебные материалы. Такой порядок делает информацию понятной, точной и одинаковой для всех участников официального общения.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наука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нужен в школе, колледже, университете и исследовательской работе. На нём создают учебники, словари, справочники и научные тексты по разным предметам.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входит в число официальных и рабочих языков ряда международных организаций. Это показывает, что он важен не только внутри страны, но и в мировом общении.
</a:t>
            </a:r>
            <a:endParaRPr lang="en-US" sz="11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 другие мировые языки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сколько людей говорит на крупнейших языках мира и где они распространены.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входит в группу крупнейших языков мира и сохраняет значимое культурное, образовательное и общественное влияние.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Ethnologue; Britannica; статистические обзоры по языкам мира (актуальные открытые справочники).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 становится важным в мире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какие условия помогают языку занять прочное место среди мировых языков.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 литература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известность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русских писателей XIX–XX веков читают и изучают во многих странах. Они показывают, что язык может быть глубоким, точным и очень выразительным.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словаря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текстах школьники замечают редкие слова, синонимы, метафоры и точные описания. Литература помогает увидеть, насколько разнообразным может быть русский язык.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герой
</a:t>
            </a:r>
            <a:pPr algn="l" indent="0" marL="0">
              <a:lnSpc>
                <a:spcPct val="115000"/>
              </a:lnSpc>
              <a:buNone/>
            </a:pPr>
            <a:r>
              <a:rPr lang="en-US" sz="3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речь персонажа автор раскрывает его характер, возраст, настроение и социальное положение. Поэтому язык в литературе становится важной частью образа героя и сюжета.
</a:t>
            </a:r>
            <a:endParaRPr lang="en-US" sz="1166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эпохой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 отражаются история, быт и ценности своего времени. Читая классику, можно лучше понять не только текст, но и культурную жизнь прошлого.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сферам использования языка; доли приведены как обобщённая иллюстрация для урока.
</a:t>
            </a:r>
            <a:endParaRPr lang="en-US" sz="788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русский язык сегодня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особенно заметен в переписке, видеоконтенте, учебных сервисах и чтении электронных материалов.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зоны использования — повседневное общение и цифровая среда; именно они сильнее всего влияют на современную языковую практику.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92783"/>
            <a:ext cx="215700" cy="191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481" y="1277800"/>
            <a:ext cx="193987" cy="22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52295"/>
            <a:ext cx="215700" cy="172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52295"/>
            <a:ext cx="215700" cy="1725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 науке и учёбе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 словари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русском языке создают учебники, словари и справочники, которыми пользуются школьники, студенты и учителя. Благодаря этому знания передаются точно, последовательно и понятным для учащихся языком.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понятия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обладает точными терминами для математики, физики, биологии, информатики и других наук. Это помогает формулировать определения, описывать опыты и избегать неточностей в объяснениях.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 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школьного и университетского обучения в России опирается на русский язык. Он объединяет разные предметы в единую систему, где важно уметь читать, писать и рассуждать.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точного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научной и учебной речи особенно важны ясность и логика. Русский язык позволяет последовательно строить высказывание, сопоставлять факты и передавать сложные идеи без лишних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 цифровом пространстве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 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нужен в поисковых системах, онлайн-уроках и электронных библиотеках. Школьники быстро находят нужные сведения, читают объяснения и учатся работать с цифровыми источниками.
</a:t>
            </a:r>
            <a:endParaRPr lang="en-US" sz="909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 мессенджерах
</a:t>
            </a:r>
            <a:pPr algn="l" indent="0" marL="0">
              <a:lnSpc>
                <a:spcPct val="115000"/>
              </a:lnSpc>
              <a:buNone/>
            </a:pPr>
            <a:r>
              <a:rPr lang="en-US" sz="43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чатах и мессенджерах русский язык часто становится короче и динамичнее. Люди используют сокращения, смайлы и устойчивые фразы, чтобы передавать мысль быстрее и точнее.
</a:t>
            </a:r>
            <a:endParaRPr lang="en-US" sz="1039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соцсетях русский язык живёт в постах, комментариях, блогах и коротких видео. Здесь особенно заметно, как меняются способы общения и появляются новые выражения.
</a:t>
            </a:r>
            <a:endParaRPr lang="en-US" sz="1078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подростков цифровая среда — место, где язык постоянно обновляется. Новые слова, англицизмы и сетевые формулы входят в речь, а затем переходят в повседневное общение.
</a:t>
            </a:r>
            <a:endParaRPr lang="en-US" sz="10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W3Techs о языках интернет-контента и общим наблюдениям за русскоязычным сегментом сети, 2024
</a:t>
            </a:r>
            <a:endParaRPr lang="en-US" sz="70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 интернете и цифровом общении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активно звучит в видео, блогах, учебных платформах и электронных книгах, поэтому его заметность в сети растёт вместе с количеством пользователей.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не лидирует глобально, но занимает устойчивое место в крупном русскоязычном сегменте интернета и остаётся важным для общения и обучения.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и другие языки России и соседних стран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контакты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веками развивался рядом с другими языками народов России и соседних стран. Торговля, переселения и совместная жизнь людей создавали постоянный языковой обмен.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Двуязычие в регионах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и школах люди пользуются двумя языками. Это помогает свободно общаться в быту, понимать местные традиции и сохранять родную речь наряду с русским языком.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соседство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языки продолжают влиять друг на друга через образование, СМИ и интернет. В речи появляются заимствования, смешанные выражения и особые местные особенности произношения.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 русском языке появляются новые слова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слова приходят в русский язык и постепенно закрепляются в 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заимствованных слов в русском языке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языки повлияли на словарный состав русского языка и какие слова давно стали привычными для школьной речи.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показывают, что русский язык развивался в постоянном общении с разными культурами и легко приспосабливал новые слова к своей системе.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этимологические словари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как средство общения людей разных национальностей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848728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помогает людям разных национальностей понимать друг друга в школе, на работе и в общественной жизни. Он служит удобным средством для совместной учёбы, обмена мнениями и решения повседневных задач.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01076" y="1849349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текстов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русском языке пишут новости, правила, объявления и учебные материалы. Поэтому владение языком помогает быстро ориентироваться в информации и не теряться в важных ситуациях.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22159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русский язык люди знакомятся с книгами, фильмами, песнями и театром. Так общение становится не только практичным, но и культурно богатым.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43234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родных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языки народов России остаются ценностью и частью семейной и культурной жизни. Уважение к ним делает многоязычное общество более сильным и дружелюбным.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на основе наблюдений за речевой практикой школьников и современной медиасредой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развитие русского языка сегодня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меняется не только в учебниках, но и в разговорах, переписке и популярных медиа, поэтому подростковая речь особенно быстро реагирует на новые слова и формы.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оказывают школа, интернет и общение со сверстниками: именно они чаще всего вводят новые слова, выражения и привычки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нормы русского языка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орфографии, пунктуации и произношения помогают передавать мысль без ошибок и недоразумений. Чем точнее речь, тем легче людям понимать друг друга в учёбе и жизни.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важно уметь писать аккуратно и правильно. Постоянная практика, чтение хороших текстов и проверка по словарю формируют привычку к грамотной речи.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слову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отношение к устной и письменной речи делает общение более культурным. Человек, который следит за словом, звучит убедительнее и вызывает доверие.
</a:t>
            </a:r>
            <a:endParaRPr lang="en-US" sz="1175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объединяет людей разных возрастов и сохраняет культурную память. Если беречь нормы, легче читать классические книги и понимать тексты прошлых эпох.
</a:t>
            </a:r>
            <a:endParaRPr lang="en-US" sz="11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язык: важный и живой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занимает заметное место среди мировых языков: он объединяет людей, сохраняет культуру и развивается вместе с обществом. От грамотности школьников зависит его будущее.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2026-05-28T14:26:01Z</dcterms:created>
  <dcterms:modified xsi:type="dcterms:W3CDTF">2026-05-28T14:26:01Z</dcterms:modified>
</cp:coreProperties>
</file>