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жизни на Земле: от химической эволюции к первым клеткам
</a:t>
            </a:r>
            <a:endParaRPr lang="en-US" sz="274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неживая материя стала основой живых систем?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ранняя Земля могла породить жизнь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ранняя Земля могла породить жизнь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Молодая Земля была горячей, вулканически активной и богатой энергией: молнии, ультрафиолет, геотермальное тепло и метеоритные удары ускоряли химию, а отсутствие свободного кислорода помогало органическим веществам сохраняться и накапливаться.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ранней истории Земли и жизни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4,54 млрд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Земля из вещества протопланетного диска. Поверхность нестабильна, а условия еще далеки от современной обитаемости.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4,4 млрд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устойчивые океаны. Вода становится средой, где могут накапливаться растворенные вещества и запускаться сложные реакции.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3,8–3,5 млрд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интервалу относят самые ранние вероятные следы жизни. Уже существуют микробные сообщества и химически активная биосфера.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в Архее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начинают выделять кислород, меняя состав атмосферы и открывая новые пути дальнейшей эволюции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Облик молодой Земли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Вулканическая планета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извержения насыщали атмосферу газами и создавали горячие поверхности, где вещества быстро концентрировались и вступали в реакции, недоступные в более спокойной среде.
</a:t>
            </a:r>
            <a:endParaRPr lang="en-US" sz="1191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Удары небесных тел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падения метеоритов и астероидов разрушали рельеф, но одновременно приносили энергию и, возможно, дополнительные химические компоненты для предбиологических процессов.
</a:t>
            </a:r>
            <a:endParaRPr lang="en-US" sz="1191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Грозы и излучение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Молнии и мощное ультрафиолетовое излучение служили источниками энергии, способными запускать синтез простых органических соединений из более простых молекул.
</a:t>
            </a:r>
            <a:endParaRPr lang="en-US" sz="1191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водные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Океаны, мелководья и горячие источники могли работать как естественные реакторы, где вещества дольше удерживались и легче взаимодействовали друг с другом.
</a:t>
            </a:r>
            <a:endParaRPr lang="en-US" sz="12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могли взяться первые органические вещества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1229275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в атмосфере
</a:t>
            </a:r>
            <a:pPr algn="l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первичной атмосфере под действием энергии могли образовываться простые органические молекулы. Такие реакции не требуют живых организмов и происходят из доступных химических компонентов.
</a:t>
            </a:r>
            <a:endParaRPr lang="en-US" sz="1147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1968791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дна океана горячие растворы, минералы и температурные градиенты создавали условия для образования и накопления органических соединений, особенно в локальных микрозонах.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2708307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вклад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Метеориты действительно содержат аминокислоты, азотистые основания и другие органические вещества, поэтому часть исходного материала могла попасть на Землю извне.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475800" y="3447823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Миллера — Юри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1953 году показано, что из простых газов под действием электрических разрядов можно получить аминокислоты. Это стало важным подтверждением предбиологического синтеза.
</a:t>
            </a:r>
            <a:endParaRPr lang="en-US" sz="1164" dirty="0"/>
          </a:p>
        </p:txBody>
      </p:sp>
      <p:sp>
        <p:nvSpPr>
          <p:cNvPr id="15" name="Text 6"/>
          <p:cNvSpPr txBox="1"/>
          <p:nvPr/>
        </p:nvSpPr>
        <p:spPr>
          <a:xfrm>
            <a:off x="475800" y="4187318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органические вещества могли иметь несколько источников одновременно, а значит, жизнь не обязана была начаться в одном-единственном месте.
</a:t>
            </a:r>
            <a:endParaRPr lang="en-US" sz="116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«истинность» гипотез, а степень внимания, которое им уделяет современная наука.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гипотезы происхождения жизни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интерес вызывают мир РНК и гидротермальные системы: они лучше связывают хранение информации, катализ и условия ранней Земли.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научных обзоров по происхождению жизни; качественная оценка научного интереса, 2026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молекулярные шаги к жизни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мономеров к полимерам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молекулы могли соединяться в более длинные цепи: пептиды, фрагменты РНК-подобных полимеров и липидные структуры. Именно рост длины повышал разнообразие свойств системы.
</a:t>
            </a:r>
            <a:endParaRPr lang="en-US" sz="1170" dirty="0"/>
          </a:p>
        </p:txBody>
      </p:sp>
      <p:sp>
        <p:nvSpPr>
          <p:cNvPr id="12" name="Text 3"/>
          <p:cNvSpPr txBox="1"/>
          <p:nvPr/>
        </p:nvSpPr>
        <p:spPr>
          <a:xfrm>
            <a:off x="2447733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минералов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Глины и сульфиды металлов могли действовать как каталитические поверхности. На них молекулы удерживались рядом, а реакции шли быстрее и с большей вероятностью.
</a:t>
            </a:r>
            <a:endParaRPr lang="en-US" sz="1215" dirty="0"/>
          </a:p>
        </p:txBody>
      </p:sp>
      <p:sp>
        <p:nvSpPr>
          <p:cNvPr id="13" name="Text 4"/>
          <p:cNvSpPr txBox="1"/>
          <p:nvPr/>
        </p:nvSpPr>
        <p:spPr>
          <a:xfrm>
            <a:off x="4625466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компартментов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Липидные оболочки отделяли внутреннюю среду от внешней. Такое разделение позволяло поддерживать устойчивый состав и создавало основу для более организованной химии.
</a:t>
            </a:r>
            <a:endParaRPr lang="en-US" sz="1215" dirty="0"/>
          </a:p>
        </p:txBody>
      </p:sp>
      <p:sp>
        <p:nvSpPr>
          <p:cNvPr id="14" name="Text 5"/>
          <p:cNvSpPr txBox="1"/>
          <p:nvPr/>
        </p:nvSpPr>
        <p:spPr>
          <a:xfrm>
            <a:off x="6803198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протоклетке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компартмент начал сочетаться с катализом и наследуемыми молекулярными свойствами, химическая система приблизилась к протоклетке — переходной форме между неживым и живым.
</a:t>
            </a:r>
            <a:endParaRPr lang="en-US" sz="12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химической эволюции к протоклетке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последовательное усложнение химических систем на ранней Земле.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РНК как ведущая гипотеза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РНК как ведущая гипотеза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гипотеза сильна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трудности, мир РНК объясняет сразу два ключевых свойства жизни: наследование и химическую активность, что делает его одной из самых убедительных моделей.
</a:t>
            </a:r>
            <a:endParaRPr lang="en-US" sz="1204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сложно получить длинные, устойчивые и достаточно точные цепи РНК. Кроме того, их необходимо защитить от разрушения и неправильного копирования.
</a:t>
            </a:r>
            <a:endParaRPr lang="en-US" sz="1334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Рибозимы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рибозимов показало, что РНК способна работать как катализатор без белков-ферментов. Это усилило аргументы в пользу древности РНК-механизмов.
</a:t>
            </a:r>
            <a:endParaRPr lang="en-US" sz="1334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роль РНК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может и хранить информацию, и ускорять реакции. Поэтому она удобна как возможный ранний биологический носитель, предшествующий ДНК и белкам.
</a:t>
            </a:r>
            <a:endParaRPr lang="en-US" sz="133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находок дополняют друг друга и помогают восстановить раннюю историю микробной жизни.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свидетельства существования жизни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ранние свидетельства указывают на микробную, уже организованную жизнь; часть находок спорна, но общая картина поддерживает очень древнее происхождение биосферы.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геологии и палеобиологии по древнейшим следам жизни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простота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организмы были одноклеточными прокариотами без оформленного ядра и сложных органоидов. Такая организация требовала меньше ресурсов и позволяла быстро размножаться в изменчивой среде молодой Земли.
</a:t>
            </a:r>
            <a:endParaRPr lang="en-US" sz="114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без 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существовали в бескислородных условиях и получали энергию из химических реакций, а не из дыхания кислородом. Анаэробный обмен был единственно возможным способом выживания на раннем этапе.
</a:t>
            </a:r>
            <a:endParaRPr lang="en-US" sz="114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Хемотрофный способ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Источником энергии служили вещества окружающей среды: растворённые соединения, восстановленные минералы и продукты геохимических процессов. Такой обмен связывал первые клетки с местами, где химические реакции шли особенно активно.
</a:t>
            </a:r>
            <a:endParaRPr lang="en-US" sz="114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и 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 обеспечивало увеличение численности, а наследственная передача признаков сохраняла удачные молекулярные решения. Именно это сделало первые системы не просто устойчивыми, а способными к дальнейшей эволюции.
</a:t>
            </a:r>
            <a:endParaRPr lang="en-US" sz="114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организмы и особенности их обмена веществ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источники как возможная колыбель жизни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Чёрные курильщики: горячая химия на дне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дна океана из трещин выходят перегретые флюиды, насыщенные минералами и восстановленными соединениями. Вокруг них образуются резкие температурные градиенты и плотные химические зоны, где реакции идут особенно быстро. Именно такую среду часто считают похожей на древнюю Землю.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Микробные маты: современная подсказка о 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источников сегодня живут сообщества микроорганизмов, образующие плотные маты и плёнки. Они используют химическую энергию, а не солнечный свет, и показывают, как жизнь может существовать в тёмной, горячей и богатой минералами среде. Это наглядная модель для поиска древних аналогов.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кислорода сначала был локальным и медленным, а затем стал планетарным процессом. Его источником стало фотосинтезирующее микробное сообщество.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кислорода и Великое кислородное событие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подъём около 2,4 млрд лет назад разделил историю биосферы на бескислородный и кислородный этапы.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реконструкция по данным геологии и палеобиологии; Великое кислородное событие — около 2,4 млрд лет назад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накопления кислорода в атмосфере и океанах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химии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начал окислять атмосферу, океаническую воду и минералы пород, изменяя состав среды на огромных территориях. Эти процессы навсегда перестроили геохимический баланс Земли.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анаэробов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ранних организмов кислород оказался ядовитым, поэтому они исчезли или сохранились только в бескислородных убежищах: иле, болотах, донных осадках и глубинных слоях пород.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Озоновый экран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кислорода привело к формированию озона, который снизил поток жёсткого ультрафиолета на поверхность. Это расширило число мест, пригодных для жизни, включая приповерхностные водоёмы.
</a:t>
            </a:r>
            <a:endParaRPr lang="en-US" sz="1191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 усложнения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даёт больше энергии, чем многие бескислородные пути обмена. Благодаря этому клетки получили ресурс для усложнения строения, функций и будущих многоклеточных организмов.
</a:t>
            </a:r>
            <a:endParaRPr lang="en-US" sz="119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каждая среда решала только часть задачи: одни лучше концентрировали вещества, другие давали энергию или защиту от излучения.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возможных сред возникновения жизни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Вероятнее всего, предбиологические процессы шли не в одной точке, а в нескольких природных нишах одновременно.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гипотез происхождения жизни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механизмы на раннем этапе жизни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молекулярные сети не были одинаковыми: ошибки копирования и химические различия создавали варианты. Это разнообразие стало сырьём для дальнейшего отбора.
</a:t>
            </a:r>
            <a:endParaRPr lang="en-US" sz="1215" dirty="0"/>
          </a:p>
        </p:txBody>
      </p:sp>
      <p:sp>
        <p:nvSpPr>
          <p:cNvPr id="12" name="Text 3"/>
          <p:cNvSpPr txBox="1"/>
          <p:nvPr/>
        </p:nvSpPr>
        <p:spPr>
          <a:xfrm>
            <a:off x="2447733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устойчивых форм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Системы, которые копировались точнее, быстрее или лучше сохранялись в среде, встречались чаще. Так возникал примитивный, но уже действующий естественный отбор.
</a:t>
            </a:r>
            <a:endParaRPr lang="en-US" sz="1215" dirty="0"/>
          </a:p>
        </p:txBody>
      </p:sp>
      <p:sp>
        <p:nvSpPr>
          <p:cNvPr id="13" name="Text 4"/>
          <p:cNvSpPr txBox="1"/>
          <p:nvPr/>
        </p:nvSpPr>
        <p:spPr>
          <a:xfrm>
            <a:off x="4625466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сложности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появились белки-ферменты, более надёжные молекулы ДНК и оболочки, регулирующие обмен веществ. Каждое новшество повышало стабильность и эффективность ранних клеток.
</a:t>
            </a:r>
            <a:endParaRPr lang="en-US" sz="1212" dirty="0"/>
          </a:p>
        </p:txBody>
      </p:sp>
      <p:sp>
        <p:nvSpPr>
          <p:cNvPr id="14" name="Text 5"/>
          <p:cNvSpPr txBox="1"/>
          <p:nvPr/>
        </p:nvSpPr>
        <p:spPr>
          <a:xfrm>
            <a:off x="6803198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наследование, вариативность и отбор соединились в одной системе, химическая эволюция перешла в биологическую. С этого момента развитие жизни стало направленным и необратимым.
</a:t>
            </a:r>
            <a:endParaRPr lang="en-US" sz="12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прокариот к эукариотам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Эндосимбиотическая теория и изменения атмосферы, вызванные фотосинтезом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 происхождении жизни остается неясным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 происхождении жизни остается неясным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космоса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Открытым остаётся и вклад метеоритов, комет и межпланетной пыли в доставку органики. Исследования в геологии, химии и астробиологии продолжают уточнять картину.
</a:t>
            </a:r>
            <a:endParaRPr lang="en-US" sz="122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абиогенеза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Неясно, насколько быстро возникли первые живые системы после формирования подходящих условий. Этот вопрос важен для оценки того, насколько вероятно появление жизни на других планетах.
</a:t>
            </a:r>
            <a:endParaRPr lang="en-US" sz="1142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возникла самокопия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установлено, какой именно химический путь привёл к первой системе, способной надёжно копировать себя. Без этого шага невозможно точно реконструировать переход от химии к биологии.
</a:t>
            </a:r>
            <a:endParaRPr lang="en-US" sz="1166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именно всё началось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Однозначного ответа о месте возникновения жизни нет: обсуждаются океаническое дно, мелководные водоёмы, вулканические зоны и пористые минералы. Каждая среда объясняет лишь часть возможных условий.
</a:t>
            </a:r>
            <a:endParaRPr lang="en-US" sz="11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ранней биосферы для дальнейшей истории Земли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как архитекторы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микробные сообщества не просто существовали на Земле, а постепенно меняли её химический облик. Они влияли на состав воды, пород и атмосферы, создавая условия для будущих этапов эволюции. На эволюционной шкале это самый ранний, но решающий рубеж.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микробных матов к сложной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именно микроорганизмы стали основой всей биосферы. Их деятельность подготовила появление кислорода, более разнообразных экосистем и, в конечном счёте, организмов со сложным строением. Без этого раннего этапа последующая история жизни была бы невозможна.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 — результат взаимодействия среды и химии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жизни стало итогом сочетания воды, энергии, минералов и органических молекул на молодой Земле. С этого началась цепь событий, приведшая от простых химических систем к клеткам и сложной биосфере.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2026-06-01T19:51:16Z</dcterms:created>
  <dcterms:modified xsi:type="dcterms:W3CDTF">2026-06-01T19:51:16Z</dcterms:modified>
</cp:coreProperties>
</file>