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Эко. «Имя розы» как постмодернистский роман
</a:t>
            </a:r>
            <a:endParaRPr lang="en-US" sz="283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детектив и философия соединены в одном тексте.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Эко в контексте постмодернизма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Опубликованный в 1980 году, роман Умберто Эко быстро стал культовым произведением европейского постмодернизма. Средневековье здесь — не реконструкция эпохи, а культурная модель, где смысл текста всегда открыт для новых чтений.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Постмодернистская установка Умберто Эко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устроен как книга о книгах: рукописи, цитаты и комментарии становятся не фоном, а главным предметом внимания и источником сюжета.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раскрываются через признаки, догадки и версии. Прямого авторского объяснения почти нет, поэтому читатель сам сопоставляет улики и смыслы.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толкование оказывается временным. Новый факт меняет прежнюю картину, и уверенность героям заменяет осторожность в выводах.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снимает многозначность, а усиливает ее. Эко показывает, что истина в культуре зависит от того, как именно читают 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как замкнутый мир знания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Скрипторий: труд, который определяет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скриптории книги не просто переписывают — их отбирают, проверяют и скрывают. Здесь знание существует под надзором, а сама работа с текстом подчинена правилам и страху нарушить запрет.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Библиотека: хранительница и тюрьма
</a:t>
            </a:r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в романе похожа на сокровищницу, куда доступ получают немногие. Она сохраняет память культуры, но одновременно прячет ее за сложной системой проходов, знаков и запретов.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Лабиринт: путь к истине через препятствия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монастыря напоминает лабиринт, потому что поиск ответа здесь никогда не бывает прямым. Герои движутся от двери к двери, от предположения к предположению, и каждый шаг усложняет понимание.
</a:t>
            </a:r>
            <a:endParaRPr lang="en-US" sz="9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Жанровый синтез в романе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здесь не разделены, а взаимно усиливают друг друга, создавая сложную структуру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Детективная форма помогает задавать вопросы, а историческая среда делает философский спор убедительнее.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композиции и жанровой структуры романа У. Эко «Имя розы»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Детективный сюжет как способ построения смысла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Улики направляют героев к разным версиям, и каждая кажется правдоподобной лишь на время. Эко специально показывает, что одна и та же деталь может вести к противоположным выводам.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оказывается трагической, а не торжественно-логичной. Это подчеркивает главную мысль романа: знание возможно, но оно никогда не бывает полным и окончательным.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смертей в монастыре запускает расследование, но роман быстро выходит за рамки обычного детектива: важнее не только найти виновного, но и понять, как рождается ошибка в толковании фактов.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романе формируется знание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из наблюдения и спора рождается, но не закрепляется истина.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Библиотека-лабиринт и символика знания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как память и запрет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хранит следы культуры, но доступ к ним ограничен. Она становится символом знания, которое существует рядом с тайной, а не в полной открытости.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Лабиринт и власть над мыслью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книгу Аристотеля о смехе показывает, что власть управляет не только людьми, но и смыслами. Чем строже контроль, тем сильнее желание читать и понимать.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позиции в споре о знании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помогает увидеть, что в романе сталкиваются разные способы понимать истину.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 романе распределено между конфликтующими голосами, поэтому ни один персонаж не владеет полной истиной.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У. Эко «Имя розы»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11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779938"/>
            <a:ext cx="658031" cy="6580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1801" y="1779938"/>
            <a:ext cx="575777" cy="6580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Интертекстуальность как принцип построения романа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Отсылка к античной философии связывает роман с традицией логического мышления и теории смеха, превращая сюжет в спор о допустимых границах знания.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ученость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Схоластические споры, рукописи и комментарии создают ощущение подлинной интеллектуальной среды, где текст читают как поле бесконечных толкований.
</a:t>
            </a:r>
            <a:endParaRPr lang="en-US" sz="1303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Артур Конан Дойл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расследования напоминает классический детектив, но Эко намеренно усложняет его, чтобы показать ограниченность простой логики в мире знаков.
</a:t>
            </a:r>
            <a:endParaRPr lang="en-US" sz="1330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Хорхе Луис Борхес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библиотеки-лабиринта перекликается с борхесовской идеей бесконечного текста, где поиск смысла всегда ведет к новым и новым коридорам.
</a:t>
            </a:r>
            <a:endParaRPr lang="en-US" sz="1303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как диалог эпох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Аллюзии у Эко не украшают текст, а соединяют разные времена. Читатель постоянно узнает чужие голоса и собирает из них собственное понимание романа.
</a:t>
            </a:r>
            <a:endParaRPr lang="en-US" sz="13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идейные противопоставления в романе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конфликтов связана с ключевыми персонажами и эпизодами, поэтому противопоставления работают не абстрактно, а как движущая сила сюжета.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выстраивает философский смысл через устойчивые напряжения между полюсами, а не через победу одной идеи над другой.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У. Эко «Имя розы» на основе текста произведения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запретный трактат о комедии делает смех вопросом власти и свободы мысли.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Эко, роман «Имя розы»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запрещённый текст в романе показывает, что даже интеллектуальная шутка может восприниматься как угроза догме и установленному порядку.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Баскервильский как образ рационального героя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действует как человек наблюдения и логического вывода: он не доверяет первому впечатлению, проверяет улики и строит несколько рабочих гипотез. Его мышление дисциплинирует хаос событий.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Эко не делает его всесильным. Уильям ошибается, опаздывает с разгадкой и сталкивается с пределами разума, который не способен полностью отменить случайность и заблуждение.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знака к интерпретации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романе смысл возникает через цепочку чтения, обсуждения и пересмотра.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постмодернизма в «Имени розы»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признаки постмодернизма проявляются в сюжете, композиции и способе организации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Постмодернистские признаки не изолированы: они усиливают друг друга и создают текст, рассчитанный на активное чтение.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У. Эко «Имя розы» и интерпретация М. И. Свердлова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неопределенности по мере развития сюжета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каждой новой находкой растёт не только число вопросов, но и необходимость сопоставлять разные версии, а не искать одно простое объяснение.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уверенность в единственной разгадке исчезает: роман показывает, что интерпретация усложняется вместе с количеством знаков и текстов.
</a:t>
            </a:r>
            <a:endParaRPr lang="en-US" sz="1356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романа У. Эко «Имя розы»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06673"/>
            <a:ext cx="341226" cy="3033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21838"/>
            <a:ext cx="341226" cy="272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важен для школьного изучения литературы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учит внимательно читать детали, замечать повторяющиеся мотивы и связывать отдельные эпизоды в общую систему смыслов, а не пересказывать сюжет поверхностно.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интерпретаций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нет одного очевидного ответа, поэтому ученик видит, как разные трактовки могут быть обоснованы и почему аргументация в литературе так важна.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среда помогает понять, как культура, власть и вера влияют на знание, цензуру и поведение людей в закрытом сообществе.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детектива, философии и исторической прозы развивает умение замечать жанровую игру и видеть, как форма влияет на смысл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романа и разрушение иллюзии порядка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уничтожает библиотеку вместе с редкими книгами, и вместе с ними исчезает накопленная память монастыря. Катастрофа подчёркивает, насколько хрупким оказывается человеческое знание.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найденные ответы не спасают мир романа от распада: случайность, страх и фанатизм оказываются сильнее рационального замысла и культурного порядка.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Свердлов о постмодернизме У. Эко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Свердлов видит в романе не отказ от традиции, а её интеллектуальное переосмысление: Эко вступает в диалог с культурой через цитаты, аллюзии и полемические отсылки.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Важнейшей особенностью становится полифония: разные голоса и культурные коды не сливаются в одно целое, а сохраняют напряжение и взаимную проверку смыслов.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логике постмодернизм у Эко связан с высокой книжной культурой, а не с произвольной игрой; он требует эрудиции, внимания и умения сравнивать тексты.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постмодернизм как способ видеть мир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«Имя розы» убеждает, что смысл рождается в споре текстов и интерпретаций. Эко показывает: культура живёт не готовыми ответами, а постоянным чтением, сомнением и переосмыслением.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2026-05-23T21:37:29Z</dcterms:created>
  <dcterms:modified xsi:type="dcterms:W3CDTF">2026-05-23T21:37:29Z</dcterms:modified>
</cp:coreProperties>
</file>