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jpe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Южной Азии: Индия как главная страна региона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 — сердце Южной Азии и страна огромного масштаба.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и роль Индии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объединяет несколько стран, но именно Индия выделяется размерами, населением и влиянием. На уроке разберём, как её положение, природа и развитие формируют облик всего региона.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Индии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344100" y="753225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находится в Южной Азии и занимает большую часть полуострова Индостан, поэтому её положение удобно для связей как с соседними странами, так и с морскими путями.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344100" y="446199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часть Азии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44100" y="4296488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имеет выход к Аравийскому морю и Бенгальскому заливу, что усиливает её значение как транспортного и торгового центра Южной Азии.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44100" y="3989462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морям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44100" y="3410673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Ганг, Брахмапутра и Инд имеют большое значение для водоснабжения, земледелия и жизни населения. Вдоль их долин издавна возникали крупные поселения и хозяйственные районы.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344100" y="3103646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344100" y="2524857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берега Индии омывает Индийский океан. Через морское побережье страна ведёт торговлю, развивает порты и поддерживает связи с государствами Азии и Африки.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344100" y="2217831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344100" y="1639041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севера страну ограничивают Гималаи — высочайшая горная система Земли. Они защищают территорию от холодных воздушных масс и влияют на климат многих районов.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344100" y="1332015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на севере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рельеф Индии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Индии очень разнообразен: на севере возвышаются снежные Гималаи, а в центральной части лежат обширные равнины, где особенно удобно заниматься земледелием.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равнины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 влажные тропические побережья создают контраст с горными и пустынными территориями. Такое сочетание природных зон делает Индию очень разнообразной страной.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климат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северо-западе расположена пустыня Тар. Это один из самых засушливых районов страны, где природные условия заметно сложнее для жизни и ведения хозяйства.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Тар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юга занимает плоскогорье Декан. Оно отличается более сухими условиями и чередованием возвышенностей, что влияет на размещение городов, дорог и сельского хозяйства.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Плоскогорье Декан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Индии и их значение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выполняют в Индии разные функции: управленческие, финансовые, культурные и промышленные.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четырёх городах сосредоточены ключевые функции страны: власть, финансы, культура, транспорт и промышленность.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география; общеизвестные сведения о крупнейших городах Индии.
</a:t>
            </a:r>
            <a:endParaRPr lang="en-US" sz="9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Индии и особенности расселения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живёт более 1,4 млрд человек, поэтому спрос на жильё, транспорт и рабочие места очень высок.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по-прежнему живёт в сельской местности, но города растут быстрее всего и усиливают неравномерность расселения.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и Всемирного банка; около 2023–2024 гг.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Народы, языки и религии Индии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Индии живут сотни народов и этнических групп. Такое разнообразие сложилось исторически и сделало страну одним из самых многокультурных государств мира.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страны широко распространены бенгальский, телугу, маратхи, тамильский и другие языки. Это подчёркивает богатство местных традиций и культур.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штатов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государственном уровне используются хинди и английский. Они помогают общаться между разными штатами, где у местного населения могут быть свои привычные языки.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языки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религии Индии — индуизм, ислам, христианство, сикхизм, буддизм и джайнизм. Такое соседство верований заметно в праздниках, архитектуре и повседневной жизни.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разнообразие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государство Индия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распределяются полномочия между центром и регионами в федеративной республике.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Индии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Индская цивилизация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древнейших цивилизаций мира возникла на территории Индии более 4 тысяч лет назад. Её города были хорошо спланированы и связаны с торговлей.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Маурьев и Гуптов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на этой территории развивались крупные древние государства. Они укрепляли власть, культуру, науку и традиции, важные для последующей истории страны.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Султанаты и Моголы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значительную роль играли мусульманские султанаты и Могольская империя. Этот период оставил заметный след в архитектуре, искусстве и языке.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Британское правление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новое время Индия оказалась под властью Великобритании. Это время сопровождалось изменениями в управлении, экономике и общественной жизни.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6795375" y="500233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и республика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6795425" y="115119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1947 году Индия получила независимость, а в 1950 году стала республикой. С этого момента страна начала развиваться как современное демократическое государство.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Индии: памятники, искусство, кино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 — символ любви и мастерства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в Агре узнают во всём мире по белоснежным куполам и стройным минаретам. Этот памятник стал не только архитектурным шедевром, но и важной частью образа Индии. Он показывает, как история страны сохраняется в камне и привлекает миллионы людей.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Танцы, музыка и праздники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Индийская культура ярко раскрывается в танцах, музыке и больших праздниках. В разных регионах свои костюмы, ритмы и традиции, поэтому культурная карта страны очень разнообразна. Для жителей это способ сохранять память о предках и передавать её детям.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Болливуд и современная культура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Болливуд — один из самых известных центров киноиндустрии в мире. Его фильмы смотрят не только в Индии, но и далеко за её пределами. Кино влияет на моду, песни, жесты и даже повседневную речь, делая культуру страны ещё заметнее.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экономики Индии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Индии опирается на сельское хозяйство, промышленность и особенно сферу услуг. Эти отрасли дают стране рабочие места, товары для внутреннего рынка и экспортные доходы.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быстро растёт сектор услуг, а сельское хозяйство и промышленность остаются важными для занятости и экспорта.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Всемирного банка и CIA World Factbook, 2023–2024
</a:t>
            </a:r>
            <a:endParaRPr lang="en-US" sz="9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Индии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особенно быстро развиваются финансы, торговля, образование и информационные технологии, что усиливает роль крупных городов и технопарков.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даёт наибольший вклад в экономику, но сельское хозяйство остаётся важным для занятости миллионов жителей.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Всемирного банка и CIA World Factbook, 2023–2024
</a:t>
            </a:r>
            <a:endParaRPr lang="en-US" sz="10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3337906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выращивают и что едят в Индии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кухня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 разных частях страны заметно отличается. Чаще всего используют рис, чечевицу, овощи, лепёшки и молочные продукты, а набор блюд зависит от климата и традиций.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и пшеница составляют основу питания и выращиваются почти во всех сельскохозяйственных районах страны. От их урожая во многом зависит продовольственная безопасность Индии.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Чай, хлопок и специи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входит в число крупнейших производителей чая, хлопка и специй. Эти культуры важны не только для внутреннего рынка, но и для экспорта в другие страны.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муссонов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тесно связано с летними дождями. Если муссоны приходят вовремя, поля получают достаточно влаги, а при задержке урожай может заметно снизиться.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муссон влияет на жизнь Индии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муссон приносит влагу с Индийского океана и определяет сезон дождей, состояние рек и урожайность полей.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Индия развивает образование и науку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Индии действует большая система школьного и высшего образования. Она охватывает миллионы детей и студентов и помогает стране готовить врачей, инженеров, учителей и исследователей.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вузы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работают университеты, лаборатории и исследовательские институты. Они занимаются медициной, энергетикой, техникой и природными науками, создавая основу для новых разработок.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центры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ISRO известна запуском спутников и участием в космических программах. Её успехи показывают, что Индия умеет решать сложные научные задачи собственными силами.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Бангалор и Хайдарабад стали центрами программирования и инженерных технологий. Здесь работают компании, создающие цифровые продукты, сервисы и оборудование для рынка Индии и других стран.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ИТ-города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испытывает Индия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707906" y="753224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больших городах людей очень много, поэтому жильё, транспорт и коммунальные услуги испытывают сильную нагрузку. Это особенно заметно в густонаселённых кварталах и пригородах.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707906" y="446198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Перенаселённые города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707906" y="4296487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улицах крупных агломераций движение часто замедляется из-за большого числа машин и нехватки дорог. Это тратит время жителей и усложняет работу экономики.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707906" y="3989461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пробки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07906" y="3410672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доходов, доступ к медицине, образованию и современной инфраструктуре в городах и сельской местности заметно различается, поэтому развитие страны идёт неравномерно.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707906" y="3103645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городом и деревней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707906" y="2524856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водных ресурсов по территории страны неравномерно. В засушливые периоды и в перегруженных городах людям и хозяйству не хватает чистой воды.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707906" y="2217830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endParaRPr lang="en-US" sz="1100" dirty="0"/>
          </a:p>
        </p:txBody>
      </p:sp>
      <p:sp>
        <p:nvSpPr>
          <p:cNvPr id="21" name="Text 10"/>
          <p:cNvSpPr txBox="1"/>
          <p:nvPr/>
        </p:nvSpPr>
        <p:spPr>
          <a:xfrm>
            <a:off x="4707906" y="1639040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предприятия и плотная застройка ухудшают качество воздуха. В некоторых районах это становится серьёзной проблемой для здоровья, особенно для детей и пожилых людей.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4707906" y="1332014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другие страны Южной Азии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также заметно превосходит соседей по площади и экономическому потенциалу, поэтому именно она играет ведущую роль в регионе.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численности населения Индия намного крупнее соседних государств, что делает её главным центром Южной Азии.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UN Data, оценки 2023–2024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831" y="1760755"/>
            <a:ext cx="477788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375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86875"/>
            <a:ext cx="493200" cy="394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Индии в современном мире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активно продаёт на внешние рынки промышленную продукцию, лекарства, текстиль и ИТ-услуги. Это усиливает её связи со странами Азии, Европы, Африки и Америки.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программы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проекты Индии помогают развивать науку, связь, навигацию и наблюдение за Землёй. Успехи в этой сфере повышают международный авторитет страны.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специалисты развивают программирование, сервисы для бизнеса и инженерные решения. Благодаря этому страна становится заметным участником мировой цифровой экономики.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Растущая роль в мире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внутренний рынок, многочисленное население и научный потенциал делают Индию важным партнёром для многих государств и усиливают её влияние в международных делах.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005947"/>
            <a:ext cx="4417500" cy="25530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об Индии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сведения помогают быстро запомнить самые важные характеристики страны и увидеть, почему Индия занимает особое место в Южной Азии.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сочетает огромную численность населения, выгодное географическое положение и богатую историю, что делает её одной из ключевых стран мира.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сведения: Encyclopaedia Britannica, CIA World Factbook, 2024
</a:t>
            </a:r>
            <a:endParaRPr lang="en-US" sz="9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страна прошлого и будущего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объединяет древние традиции, большое население, разнообразные культуры и быстрое развитие экономики. Именно поэтому она определяет лицо Южной Азии и занимает важное место в современном мире.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2026-06-02T14:10:37Z</dcterms:created>
  <dcterms:modified xsi:type="dcterms:W3CDTF">2026-06-02T14:10:37Z</dcterms:modified>
</cp:coreProperties>
</file>